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32399288" cy="43200638"/>
  <p:notesSz cx="6858000" cy="9144000"/>
  <p:embeddedFontLst>
    <p:embeddedFont>
      <p:font typeface="Calibri" panose="020F0502020204030204" pitchFamily="34" charset="0"/>
      <p:regular r:id="rId4"/>
      <p:bold r:id="rId5"/>
      <p:italic r:id="rId6"/>
      <p:boldItalic r:id="rId7"/>
    </p:embeddedFont>
    <p:embeddedFont>
      <p:font typeface="Roboto" panose="02000000000000000000" pitchFamily="2" charset="0"/>
      <p:regular r:id="rId8"/>
      <p:bold r:id="rId9"/>
      <p:italic r:id="rId10"/>
      <p:boldItalic r:id="rId11"/>
    </p:embeddedFont>
    <p:embeddedFont>
      <p:font typeface="Roboto Black" panose="02000000000000000000" pitchFamily="2" charset="0"/>
      <p:bold r:id="rId12"/>
      <p:boldItalic r:id="rId13"/>
    </p:embeddedFont>
    <p:embeddedFont>
      <p:font typeface="Verdana" panose="020B060403050404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iOrL73MAcgNjB8PblZUaYcYdfs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A21E30-CFB7-453C-8DA1-8939A5EE6774}">
  <a:tblStyle styleId="{21A21E30-CFB7-453C-8DA1-8939A5EE677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49" autoAdjust="0"/>
  </p:normalViewPr>
  <p:slideViewPr>
    <p:cSldViewPr snapToGrid="0">
      <p:cViewPr>
        <p:scale>
          <a:sx n="32" d="100"/>
          <a:sy n="32" d="100"/>
        </p:scale>
        <p:origin x="204" y="1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customschemas.google.com/relationships/presentationmetadata" Target="metadata"/><Relationship Id="rId3" Type="http://schemas.openxmlformats.org/officeDocument/2006/relationships/notesMaster" Target="notesMasters/notesMaster1.xml"/><Relationship Id="rId21" Type="http://schemas.openxmlformats.org/officeDocument/2006/relationships/theme" Target="theme/theme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presProps" Target="presProp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429947" y="7070108"/>
            <a:ext cx="27539395" cy="150402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21259"/>
              <a:buFont typeface="Calibri"/>
              <a:buNone/>
              <a:defRPr sz="2125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4049911" y="22690338"/>
            <a:ext cx="24299466" cy="104301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543"/>
              </a:spcBef>
              <a:spcAft>
                <a:spcPts val="0"/>
              </a:spcAft>
              <a:buClr>
                <a:schemeClr val="dk1"/>
              </a:buClr>
              <a:buSzPts val="8504"/>
              <a:buNone/>
              <a:defRPr sz="8504"/>
            </a:lvl1pPr>
            <a:lvl2pPr lvl="1" algn="ctr">
              <a:lnSpc>
                <a:spcPct val="90000"/>
              </a:lnSpc>
              <a:spcBef>
                <a:spcPts val="1772"/>
              </a:spcBef>
              <a:spcAft>
                <a:spcPts val="0"/>
              </a:spcAft>
              <a:buClr>
                <a:schemeClr val="dk1"/>
              </a:buClr>
              <a:buSzPts val="7086"/>
              <a:buNone/>
              <a:defRPr sz="7086"/>
            </a:lvl2pPr>
            <a:lvl3pPr lvl="2" algn="ctr">
              <a:lnSpc>
                <a:spcPct val="90000"/>
              </a:lnSpc>
              <a:spcBef>
                <a:spcPts val="1772"/>
              </a:spcBef>
              <a:spcAft>
                <a:spcPts val="0"/>
              </a:spcAft>
              <a:buClr>
                <a:schemeClr val="dk1"/>
              </a:buClr>
              <a:buSzPts val="6378"/>
              <a:buNone/>
              <a:defRPr sz="6378"/>
            </a:lvl3pPr>
            <a:lvl4pPr lvl="3" algn="ctr">
              <a:lnSpc>
                <a:spcPct val="90000"/>
              </a:lnSpc>
              <a:spcBef>
                <a:spcPts val="1772"/>
              </a:spcBef>
              <a:spcAft>
                <a:spcPts val="0"/>
              </a:spcAft>
              <a:buClr>
                <a:schemeClr val="dk1"/>
              </a:buClr>
              <a:buSzPts val="5669"/>
              <a:buNone/>
              <a:defRPr sz="5669"/>
            </a:lvl4pPr>
            <a:lvl5pPr lvl="4" algn="ctr">
              <a:lnSpc>
                <a:spcPct val="90000"/>
              </a:lnSpc>
              <a:spcBef>
                <a:spcPts val="1772"/>
              </a:spcBef>
              <a:spcAft>
                <a:spcPts val="0"/>
              </a:spcAft>
              <a:buClr>
                <a:schemeClr val="dk1"/>
              </a:buClr>
              <a:buSzPts val="5669"/>
              <a:buNone/>
              <a:defRPr sz="5669"/>
            </a:lvl5pPr>
            <a:lvl6pPr lvl="5" algn="ctr">
              <a:lnSpc>
                <a:spcPct val="90000"/>
              </a:lnSpc>
              <a:spcBef>
                <a:spcPts val="1772"/>
              </a:spcBef>
              <a:spcAft>
                <a:spcPts val="0"/>
              </a:spcAft>
              <a:buClr>
                <a:schemeClr val="dk1"/>
              </a:buClr>
              <a:buSzPts val="5669"/>
              <a:buNone/>
              <a:defRPr sz="5669"/>
            </a:lvl6pPr>
            <a:lvl7pPr lvl="6" algn="ctr">
              <a:lnSpc>
                <a:spcPct val="90000"/>
              </a:lnSpc>
              <a:spcBef>
                <a:spcPts val="1772"/>
              </a:spcBef>
              <a:spcAft>
                <a:spcPts val="0"/>
              </a:spcAft>
              <a:buClr>
                <a:schemeClr val="dk1"/>
              </a:buClr>
              <a:buSzPts val="5669"/>
              <a:buNone/>
              <a:defRPr sz="5669"/>
            </a:lvl7pPr>
            <a:lvl8pPr lvl="7" algn="ctr">
              <a:lnSpc>
                <a:spcPct val="90000"/>
              </a:lnSpc>
              <a:spcBef>
                <a:spcPts val="1772"/>
              </a:spcBef>
              <a:spcAft>
                <a:spcPts val="0"/>
              </a:spcAft>
              <a:buClr>
                <a:schemeClr val="dk1"/>
              </a:buClr>
              <a:buSzPts val="5669"/>
              <a:buNone/>
              <a:defRPr sz="5669"/>
            </a:lvl8pPr>
            <a:lvl9pPr lvl="8" algn="ctr">
              <a:lnSpc>
                <a:spcPct val="90000"/>
              </a:lnSpc>
              <a:spcBef>
                <a:spcPts val="1772"/>
              </a:spcBef>
              <a:spcAft>
                <a:spcPts val="0"/>
              </a:spcAft>
              <a:buClr>
                <a:schemeClr val="dk1"/>
              </a:buClr>
              <a:buSzPts val="5669"/>
              <a:buNone/>
              <a:defRPr sz="5669"/>
            </a:lvl9pPr>
          </a:lstStyle>
          <a:p>
            <a:endParaRPr/>
          </a:p>
        </p:txBody>
      </p:sp>
      <p:sp>
        <p:nvSpPr>
          <p:cNvPr id="14" name="Google Shape;14;p3"/>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2227451" y="2300044"/>
            <a:ext cx="27944386" cy="8350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2494440" y="11233181"/>
            <a:ext cx="27410408" cy="279443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543"/>
              </a:spcBef>
              <a:spcAft>
                <a:spcPts val="0"/>
              </a:spcAft>
              <a:buClr>
                <a:schemeClr val="dk1"/>
              </a:buClr>
              <a:buSzPts val="1800"/>
              <a:buChar char="•"/>
              <a:defRPr/>
            </a:lvl1pPr>
            <a:lvl2pPr marL="914400" lvl="1" indent="-342900" algn="l">
              <a:lnSpc>
                <a:spcPct val="90000"/>
              </a:lnSpc>
              <a:spcBef>
                <a:spcPts val="1772"/>
              </a:spcBef>
              <a:spcAft>
                <a:spcPts val="0"/>
              </a:spcAft>
              <a:buClr>
                <a:schemeClr val="dk1"/>
              </a:buClr>
              <a:buSzPts val="1800"/>
              <a:buChar char="•"/>
              <a:defRPr/>
            </a:lvl2pPr>
            <a:lvl3pPr marL="1371600" lvl="2" indent="-342900" algn="l">
              <a:lnSpc>
                <a:spcPct val="90000"/>
              </a:lnSpc>
              <a:spcBef>
                <a:spcPts val="1772"/>
              </a:spcBef>
              <a:spcAft>
                <a:spcPts val="0"/>
              </a:spcAft>
              <a:buClr>
                <a:schemeClr val="dk1"/>
              </a:buClr>
              <a:buSzPts val="1800"/>
              <a:buChar char="•"/>
              <a:defRPr/>
            </a:lvl3pPr>
            <a:lvl4pPr marL="1828800" lvl="3" indent="-342900" algn="l">
              <a:lnSpc>
                <a:spcPct val="90000"/>
              </a:lnSpc>
              <a:spcBef>
                <a:spcPts val="1772"/>
              </a:spcBef>
              <a:spcAft>
                <a:spcPts val="0"/>
              </a:spcAft>
              <a:buClr>
                <a:schemeClr val="dk1"/>
              </a:buClr>
              <a:buSzPts val="1800"/>
              <a:buChar char="•"/>
              <a:defRPr/>
            </a:lvl4pPr>
            <a:lvl5pPr marL="2286000" lvl="4" indent="-342900" algn="l">
              <a:lnSpc>
                <a:spcPct val="90000"/>
              </a:lnSpc>
              <a:spcBef>
                <a:spcPts val="1772"/>
              </a:spcBef>
              <a:spcAft>
                <a:spcPts val="0"/>
              </a:spcAft>
              <a:buClr>
                <a:schemeClr val="dk1"/>
              </a:buClr>
              <a:buSzPts val="1800"/>
              <a:buChar char="•"/>
              <a:defRPr/>
            </a:lvl5pPr>
            <a:lvl6pPr marL="2743200" lvl="5" indent="-342900" algn="l">
              <a:lnSpc>
                <a:spcPct val="90000"/>
              </a:lnSpc>
              <a:spcBef>
                <a:spcPts val="1772"/>
              </a:spcBef>
              <a:spcAft>
                <a:spcPts val="0"/>
              </a:spcAft>
              <a:buClr>
                <a:schemeClr val="dk1"/>
              </a:buClr>
              <a:buSzPts val="1800"/>
              <a:buChar char="•"/>
              <a:defRPr/>
            </a:lvl6pPr>
            <a:lvl7pPr marL="3200400" lvl="6" indent="-342900" algn="l">
              <a:lnSpc>
                <a:spcPct val="90000"/>
              </a:lnSpc>
              <a:spcBef>
                <a:spcPts val="1772"/>
              </a:spcBef>
              <a:spcAft>
                <a:spcPts val="0"/>
              </a:spcAft>
              <a:buClr>
                <a:schemeClr val="dk1"/>
              </a:buClr>
              <a:buSzPts val="1800"/>
              <a:buChar char="•"/>
              <a:defRPr/>
            </a:lvl7pPr>
            <a:lvl8pPr marL="3657600" lvl="7" indent="-342900" algn="l">
              <a:lnSpc>
                <a:spcPct val="90000"/>
              </a:lnSpc>
              <a:spcBef>
                <a:spcPts val="1772"/>
              </a:spcBef>
              <a:spcAft>
                <a:spcPts val="0"/>
              </a:spcAft>
              <a:buClr>
                <a:schemeClr val="dk1"/>
              </a:buClr>
              <a:buSzPts val="1800"/>
              <a:buChar char="•"/>
              <a:defRPr/>
            </a:lvl8pPr>
            <a:lvl9pPr marL="4114800" lvl="8" indent="-342900" algn="l">
              <a:lnSpc>
                <a:spcPct val="90000"/>
              </a:lnSpc>
              <a:spcBef>
                <a:spcPts val="1772"/>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8373518" y="17112258"/>
            <a:ext cx="36610544" cy="6986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5801170" y="10328657"/>
            <a:ext cx="36610544" cy="2055329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543"/>
              </a:spcBef>
              <a:spcAft>
                <a:spcPts val="0"/>
              </a:spcAft>
              <a:buClr>
                <a:schemeClr val="dk1"/>
              </a:buClr>
              <a:buSzPts val="1800"/>
              <a:buChar char="•"/>
              <a:defRPr/>
            </a:lvl1pPr>
            <a:lvl2pPr marL="914400" lvl="1" indent="-342900" algn="l">
              <a:lnSpc>
                <a:spcPct val="90000"/>
              </a:lnSpc>
              <a:spcBef>
                <a:spcPts val="1772"/>
              </a:spcBef>
              <a:spcAft>
                <a:spcPts val="0"/>
              </a:spcAft>
              <a:buClr>
                <a:schemeClr val="dk1"/>
              </a:buClr>
              <a:buSzPts val="1800"/>
              <a:buChar char="•"/>
              <a:defRPr/>
            </a:lvl2pPr>
            <a:lvl3pPr marL="1371600" lvl="2" indent="-342900" algn="l">
              <a:lnSpc>
                <a:spcPct val="90000"/>
              </a:lnSpc>
              <a:spcBef>
                <a:spcPts val="1772"/>
              </a:spcBef>
              <a:spcAft>
                <a:spcPts val="0"/>
              </a:spcAft>
              <a:buClr>
                <a:schemeClr val="dk1"/>
              </a:buClr>
              <a:buSzPts val="1800"/>
              <a:buChar char="•"/>
              <a:defRPr/>
            </a:lvl3pPr>
            <a:lvl4pPr marL="1828800" lvl="3" indent="-342900" algn="l">
              <a:lnSpc>
                <a:spcPct val="90000"/>
              </a:lnSpc>
              <a:spcBef>
                <a:spcPts val="1772"/>
              </a:spcBef>
              <a:spcAft>
                <a:spcPts val="0"/>
              </a:spcAft>
              <a:buClr>
                <a:schemeClr val="dk1"/>
              </a:buClr>
              <a:buSzPts val="1800"/>
              <a:buChar char="•"/>
              <a:defRPr/>
            </a:lvl4pPr>
            <a:lvl5pPr marL="2286000" lvl="4" indent="-342900" algn="l">
              <a:lnSpc>
                <a:spcPct val="90000"/>
              </a:lnSpc>
              <a:spcBef>
                <a:spcPts val="1772"/>
              </a:spcBef>
              <a:spcAft>
                <a:spcPts val="0"/>
              </a:spcAft>
              <a:buClr>
                <a:schemeClr val="dk1"/>
              </a:buClr>
              <a:buSzPts val="1800"/>
              <a:buChar char="•"/>
              <a:defRPr/>
            </a:lvl5pPr>
            <a:lvl6pPr marL="2743200" lvl="5" indent="-342900" algn="l">
              <a:lnSpc>
                <a:spcPct val="90000"/>
              </a:lnSpc>
              <a:spcBef>
                <a:spcPts val="1772"/>
              </a:spcBef>
              <a:spcAft>
                <a:spcPts val="0"/>
              </a:spcAft>
              <a:buClr>
                <a:schemeClr val="dk1"/>
              </a:buClr>
              <a:buSzPts val="1800"/>
              <a:buChar char="•"/>
              <a:defRPr/>
            </a:lvl6pPr>
            <a:lvl7pPr marL="3200400" lvl="6" indent="-342900" algn="l">
              <a:lnSpc>
                <a:spcPct val="90000"/>
              </a:lnSpc>
              <a:spcBef>
                <a:spcPts val="1772"/>
              </a:spcBef>
              <a:spcAft>
                <a:spcPts val="0"/>
              </a:spcAft>
              <a:buClr>
                <a:schemeClr val="dk1"/>
              </a:buClr>
              <a:buSzPts val="1800"/>
              <a:buChar char="•"/>
              <a:defRPr/>
            </a:lvl7pPr>
            <a:lvl8pPr marL="3657600" lvl="7" indent="-342900" algn="l">
              <a:lnSpc>
                <a:spcPct val="90000"/>
              </a:lnSpc>
              <a:spcBef>
                <a:spcPts val="1772"/>
              </a:spcBef>
              <a:spcAft>
                <a:spcPts val="0"/>
              </a:spcAft>
              <a:buClr>
                <a:schemeClr val="dk1"/>
              </a:buClr>
              <a:buSzPts val="1800"/>
              <a:buChar char="•"/>
              <a:defRPr/>
            </a:lvl8pPr>
            <a:lvl9pPr marL="4114800" lvl="8" indent="-342900" algn="l">
              <a:lnSpc>
                <a:spcPct val="90000"/>
              </a:lnSpc>
              <a:spcBef>
                <a:spcPts val="1772"/>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2227451" y="2300044"/>
            <a:ext cx="27944386" cy="8350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2227451" y="11500170"/>
            <a:ext cx="27944386" cy="2741040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543"/>
              </a:spcBef>
              <a:spcAft>
                <a:spcPts val="0"/>
              </a:spcAft>
              <a:buClr>
                <a:schemeClr val="dk1"/>
              </a:buClr>
              <a:buSzPts val="1800"/>
              <a:buChar char="•"/>
              <a:defRPr/>
            </a:lvl1pPr>
            <a:lvl2pPr marL="914400" lvl="1" indent="-342900" algn="l">
              <a:lnSpc>
                <a:spcPct val="90000"/>
              </a:lnSpc>
              <a:spcBef>
                <a:spcPts val="1772"/>
              </a:spcBef>
              <a:spcAft>
                <a:spcPts val="0"/>
              </a:spcAft>
              <a:buClr>
                <a:schemeClr val="dk1"/>
              </a:buClr>
              <a:buSzPts val="1800"/>
              <a:buChar char="•"/>
              <a:defRPr/>
            </a:lvl2pPr>
            <a:lvl3pPr marL="1371600" lvl="2" indent="-342900" algn="l">
              <a:lnSpc>
                <a:spcPct val="90000"/>
              </a:lnSpc>
              <a:spcBef>
                <a:spcPts val="1772"/>
              </a:spcBef>
              <a:spcAft>
                <a:spcPts val="0"/>
              </a:spcAft>
              <a:buClr>
                <a:schemeClr val="dk1"/>
              </a:buClr>
              <a:buSzPts val="1800"/>
              <a:buChar char="•"/>
              <a:defRPr/>
            </a:lvl3pPr>
            <a:lvl4pPr marL="1828800" lvl="3" indent="-342900" algn="l">
              <a:lnSpc>
                <a:spcPct val="90000"/>
              </a:lnSpc>
              <a:spcBef>
                <a:spcPts val="1772"/>
              </a:spcBef>
              <a:spcAft>
                <a:spcPts val="0"/>
              </a:spcAft>
              <a:buClr>
                <a:schemeClr val="dk1"/>
              </a:buClr>
              <a:buSzPts val="1800"/>
              <a:buChar char="•"/>
              <a:defRPr/>
            </a:lvl4pPr>
            <a:lvl5pPr marL="2286000" lvl="4" indent="-342900" algn="l">
              <a:lnSpc>
                <a:spcPct val="90000"/>
              </a:lnSpc>
              <a:spcBef>
                <a:spcPts val="1772"/>
              </a:spcBef>
              <a:spcAft>
                <a:spcPts val="0"/>
              </a:spcAft>
              <a:buClr>
                <a:schemeClr val="dk1"/>
              </a:buClr>
              <a:buSzPts val="1800"/>
              <a:buChar char="•"/>
              <a:defRPr/>
            </a:lvl5pPr>
            <a:lvl6pPr marL="2743200" lvl="5" indent="-342900" algn="l">
              <a:lnSpc>
                <a:spcPct val="90000"/>
              </a:lnSpc>
              <a:spcBef>
                <a:spcPts val="1772"/>
              </a:spcBef>
              <a:spcAft>
                <a:spcPts val="0"/>
              </a:spcAft>
              <a:buClr>
                <a:schemeClr val="dk1"/>
              </a:buClr>
              <a:buSzPts val="1800"/>
              <a:buChar char="•"/>
              <a:defRPr/>
            </a:lvl6pPr>
            <a:lvl7pPr marL="3200400" lvl="6" indent="-342900" algn="l">
              <a:lnSpc>
                <a:spcPct val="90000"/>
              </a:lnSpc>
              <a:spcBef>
                <a:spcPts val="1772"/>
              </a:spcBef>
              <a:spcAft>
                <a:spcPts val="0"/>
              </a:spcAft>
              <a:buClr>
                <a:schemeClr val="dk1"/>
              </a:buClr>
              <a:buSzPts val="1800"/>
              <a:buChar char="•"/>
              <a:defRPr/>
            </a:lvl7pPr>
            <a:lvl8pPr marL="3657600" lvl="7" indent="-342900" algn="l">
              <a:lnSpc>
                <a:spcPct val="90000"/>
              </a:lnSpc>
              <a:spcBef>
                <a:spcPts val="1772"/>
              </a:spcBef>
              <a:spcAft>
                <a:spcPts val="0"/>
              </a:spcAft>
              <a:buClr>
                <a:schemeClr val="dk1"/>
              </a:buClr>
              <a:buSzPts val="1800"/>
              <a:buChar char="•"/>
              <a:defRPr/>
            </a:lvl8pPr>
            <a:lvl9pPr marL="4114800" lvl="8" indent="-342900" algn="l">
              <a:lnSpc>
                <a:spcPct val="90000"/>
              </a:lnSpc>
              <a:spcBef>
                <a:spcPts val="1772"/>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2210578" y="10770172"/>
            <a:ext cx="27944386" cy="179702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1259"/>
              <a:buFont typeface="Calibri"/>
              <a:buNone/>
              <a:defRPr sz="2125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2210578" y="28910440"/>
            <a:ext cx="27944386" cy="9450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543"/>
              </a:spcBef>
              <a:spcAft>
                <a:spcPts val="0"/>
              </a:spcAft>
              <a:buClr>
                <a:schemeClr val="dk1"/>
              </a:buClr>
              <a:buSzPts val="8504"/>
              <a:buNone/>
              <a:defRPr sz="8504">
                <a:solidFill>
                  <a:schemeClr val="dk1"/>
                </a:solidFill>
              </a:defRPr>
            </a:lvl1pPr>
            <a:lvl2pPr marL="914400" lvl="1" indent="-228600" algn="l">
              <a:lnSpc>
                <a:spcPct val="90000"/>
              </a:lnSpc>
              <a:spcBef>
                <a:spcPts val="1772"/>
              </a:spcBef>
              <a:spcAft>
                <a:spcPts val="0"/>
              </a:spcAft>
              <a:buClr>
                <a:srgbClr val="888888"/>
              </a:buClr>
              <a:buSzPts val="7086"/>
              <a:buNone/>
              <a:defRPr sz="7086">
                <a:solidFill>
                  <a:srgbClr val="888888"/>
                </a:solidFill>
              </a:defRPr>
            </a:lvl2pPr>
            <a:lvl3pPr marL="1371600" lvl="2" indent="-228600" algn="l">
              <a:lnSpc>
                <a:spcPct val="90000"/>
              </a:lnSpc>
              <a:spcBef>
                <a:spcPts val="1772"/>
              </a:spcBef>
              <a:spcAft>
                <a:spcPts val="0"/>
              </a:spcAft>
              <a:buClr>
                <a:srgbClr val="888888"/>
              </a:buClr>
              <a:buSzPts val="6378"/>
              <a:buNone/>
              <a:defRPr sz="6378">
                <a:solidFill>
                  <a:srgbClr val="888888"/>
                </a:solidFill>
              </a:defRPr>
            </a:lvl3pPr>
            <a:lvl4pPr marL="1828800" lvl="3" indent="-228600" algn="l">
              <a:lnSpc>
                <a:spcPct val="90000"/>
              </a:lnSpc>
              <a:spcBef>
                <a:spcPts val="1772"/>
              </a:spcBef>
              <a:spcAft>
                <a:spcPts val="0"/>
              </a:spcAft>
              <a:buClr>
                <a:srgbClr val="888888"/>
              </a:buClr>
              <a:buSzPts val="5669"/>
              <a:buNone/>
              <a:defRPr sz="5669">
                <a:solidFill>
                  <a:srgbClr val="888888"/>
                </a:solidFill>
              </a:defRPr>
            </a:lvl4pPr>
            <a:lvl5pPr marL="2286000" lvl="4" indent="-228600" algn="l">
              <a:lnSpc>
                <a:spcPct val="90000"/>
              </a:lnSpc>
              <a:spcBef>
                <a:spcPts val="1772"/>
              </a:spcBef>
              <a:spcAft>
                <a:spcPts val="0"/>
              </a:spcAft>
              <a:buClr>
                <a:srgbClr val="888888"/>
              </a:buClr>
              <a:buSzPts val="5669"/>
              <a:buNone/>
              <a:defRPr sz="5669">
                <a:solidFill>
                  <a:srgbClr val="888888"/>
                </a:solidFill>
              </a:defRPr>
            </a:lvl5pPr>
            <a:lvl6pPr marL="2743200" lvl="5" indent="-228600" algn="l">
              <a:lnSpc>
                <a:spcPct val="90000"/>
              </a:lnSpc>
              <a:spcBef>
                <a:spcPts val="1772"/>
              </a:spcBef>
              <a:spcAft>
                <a:spcPts val="0"/>
              </a:spcAft>
              <a:buClr>
                <a:srgbClr val="888888"/>
              </a:buClr>
              <a:buSzPts val="5669"/>
              <a:buNone/>
              <a:defRPr sz="5669">
                <a:solidFill>
                  <a:srgbClr val="888888"/>
                </a:solidFill>
              </a:defRPr>
            </a:lvl6pPr>
            <a:lvl7pPr marL="3200400" lvl="6" indent="-228600" algn="l">
              <a:lnSpc>
                <a:spcPct val="90000"/>
              </a:lnSpc>
              <a:spcBef>
                <a:spcPts val="1772"/>
              </a:spcBef>
              <a:spcAft>
                <a:spcPts val="0"/>
              </a:spcAft>
              <a:buClr>
                <a:srgbClr val="888888"/>
              </a:buClr>
              <a:buSzPts val="5669"/>
              <a:buNone/>
              <a:defRPr sz="5669">
                <a:solidFill>
                  <a:srgbClr val="888888"/>
                </a:solidFill>
              </a:defRPr>
            </a:lvl7pPr>
            <a:lvl8pPr marL="3657600" lvl="7" indent="-228600" algn="l">
              <a:lnSpc>
                <a:spcPct val="90000"/>
              </a:lnSpc>
              <a:spcBef>
                <a:spcPts val="1772"/>
              </a:spcBef>
              <a:spcAft>
                <a:spcPts val="0"/>
              </a:spcAft>
              <a:buClr>
                <a:srgbClr val="888888"/>
              </a:buClr>
              <a:buSzPts val="5669"/>
              <a:buNone/>
              <a:defRPr sz="5669">
                <a:solidFill>
                  <a:srgbClr val="888888"/>
                </a:solidFill>
              </a:defRPr>
            </a:lvl8pPr>
            <a:lvl9pPr marL="4114800" lvl="8" indent="-228600" algn="l">
              <a:lnSpc>
                <a:spcPct val="90000"/>
              </a:lnSpc>
              <a:spcBef>
                <a:spcPts val="1772"/>
              </a:spcBef>
              <a:spcAft>
                <a:spcPts val="0"/>
              </a:spcAft>
              <a:buClr>
                <a:srgbClr val="888888"/>
              </a:buClr>
              <a:buSzPts val="5669"/>
              <a:buNone/>
              <a:defRPr sz="5669">
                <a:solidFill>
                  <a:srgbClr val="888888"/>
                </a:solidFill>
              </a:defRPr>
            </a:lvl9pPr>
          </a:lstStyle>
          <a:p>
            <a:endParaRPr/>
          </a:p>
        </p:txBody>
      </p:sp>
      <p:sp>
        <p:nvSpPr>
          <p:cNvPr id="26" name="Google Shape;26;p5"/>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2227451" y="2300044"/>
            <a:ext cx="27944386" cy="8350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2227451" y="11500170"/>
            <a:ext cx="13769697" cy="2741040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543"/>
              </a:spcBef>
              <a:spcAft>
                <a:spcPts val="0"/>
              </a:spcAft>
              <a:buClr>
                <a:schemeClr val="dk1"/>
              </a:buClr>
              <a:buSzPts val="1800"/>
              <a:buChar char="•"/>
              <a:defRPr/>
            </a:lvl1pPr>
            <a:lvl2pPr marL="914400" lvl="1" indent="-342900" algn="l">
              <a:lnSpc>
                <a:spcPct val="90000"/>
              </a:lnSpc>
              <a:spcBef>
                <a:spcPts val="1772"/>
              </a:spcBef>
              <a:spcAft>
                <a:spcPts val="0"/>
              </a:spcAft>
              <a:buClr>
                <a:schemeClr val="dk1"/>
              </a:buClr>
              <a:buSzPts val="1800"/>
              <a:buChar char="•"/>
              <a:defRPr/>
            </a:lvl2pPr>
            <a:lvl3pPr marL="1371600" lvl="2" indent="-342900" algn="l">
              <a:lnSpc>
                <a:spcPct val="90000"/>
              </a:lnSpc>
              <a:spcBef>
                <a:spcPts val="1772"/>
              </a:spcBef>
              <a:spcAft>
                <a:spcPts val="0"/>
              </a:spcAft>
              <a:buClr>
                <a:schemeClr val="dk1"/>
              </a:buClr>
              <a:buSzPts val="1800"/>
              <a:buChar char="•"/>
              <a:defRPr/>
            </a:lvl3pPr>
            <a:lvl4pPr marL="1828800" lvl="3" indent="-342900" algn="l">
              <a:lnSpc>
                <a:spcPct val="90000"/>
              </a:lnSpc>
              <a:spcBef>
                <a:spcPts val="1772"/>
              </a:spcBef>
              <a:spcAft>
                <a:spcPts val="0"/>
              </a:spcAft>
              <a:buClr>
                <a:schemeClr val="dk1"/>
              </a:buClr>
              <a:buSzPts val="1800"/>
              <a:buChar char="•"/>
              <a:defRPr/>
            </a:lvl4pPr>
            <a:lvl5pPr marL="2286000" lvl="4" indent="-342900" algn="l">
              <a:lnSpc>
                <a:spcPct val="90000"/>
              </a:lnSpc>
              <a:spcBef>
                <a:spcPts val="1772"/>
              </a:spcBef>
              <a:spcAft>
                <a:spcPts val="0"/>
              </a:spcAft>
              <a:buClr>
                <a:schemeClr val="dk1"/>
              </a:buClr>
              <a:buSzPts val="1800"/>
              <a:buChar char="•"/>
              <a:defRPr/>
            </a:lvl5pPr>
            <a:lvl6pPr marL="2743200" lvl="5" indent="-342900" algn="l">
              <a:lnSpc>
                <a:spcPct val="90000"/>
              </a:lnSpc>
              <a:spcBef>
                <a:spcPts val="1772"/>
              </a:spcBef>
              <a:spcAft>
                <a:spcPts val="0"/>
              </a:spcAft>
              <a:buClr>
                <a:schemeClr val="dk1"/>
              </a:buClr>
              <a:buSzPts val="1800"/>
              <a:buChar char="•"/>
              <a:defRPr/>
            </a:lvl6pPr>
            <a:lvl7pPr marL="3200400" lvl="6" indent="-342900" algn="l">
              <a:lnSpc>
                <a:spcPct val="90000"/>
              </a:lnSpc>
              <a:spcBef>
                <a:spcPts val="1772"/>
              </a:spcBef>
              <a:spcAft>
                <a:spcPts val="0"/>
              </a:spcAft>
              <a:buClr>
                <a:schemeClr val="dk1"/>
              </a:buClr>
              <a:buSzPts val="1800"/>
              <a:buChar char="•"/>
              <a:defRPr/>
            </a:lvl7pPr>
            <a:lvl8pPr marL="3657600" lvl="7" indent="-342900" algn="l">
              <a:lnSpc>
                <a:spcPct val="90000"/>
              </a:lnSpc>
              <a:spcBef>
                <a:spcPts val="1772"/>
              </a:spcBef>
              <a:spcAft>
                <a:spcPts val="0"/>
              </a:spcAft>
              <a:buClr>
                <a:schemeClr val="dk1"/>
              </a:buClr>
              <a:buSzPts val="1800"/>
              <a:buChar char="•"/>
              <a:defRPr/>
            </a:lvl8pPr>
            <a:lvl9pPr marL="4114800" lvl="8" indent="-342900" algn="l">
              <a:lnSpc>
                <a:spcPct val="90000"/>
              </a:lnSpc>
              <a:spcBef>
                <a:spcPts val="1772"/>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16402140" y="11500170"/>
            <a:ext cx="13769697" cy="2741040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543"/>
              </a:spcBef>
              <a:spcAft>
                <a:spcPts val="0"/>
              </a:spcAft>
              <a:buClr>
                <a:schemeClr val="dk1"/>
              </a:buClr>
              <a:buSzPts val="1800"/>
              <a:buChar char="•"/>
              <a:defRPr/>
            </a:lvl1pPr>
            <a:lvl2pPr marL="914400" lvl="1" indent="-342900" algn="l">
              <a:lnSpc>
                <a:spcPct val="90000"/>
              </a:lnSpc>
              <a:spcBef>
                <a:spcPts val="1772"/>
              </a:spcBef>
              <a:spcAft>
                <a:spcPts val="0"/>
              </a:spcAft>
              <a:buClr>
                <a:schemeClr val="dk1"/>
              </a:buClr>
              <a:buSzPts val="1800"/>
              <a:buChar char="•"/>
              <a:defRPr/>
            </a:lvl2pPr>
            <a:lvl3pPr marL="1371600" lvl="2" indent="-342900" algn="l">
              <a:lnSpc>
                <a:spcPct val="90000"/>
              </a:lnSpc>
              <a:spcBef>
                <a:spcPts val="1772"/>
              </a:spcBef>
              <a:spcAft>
                <a:spcPts val="0"/>
              </a:spcAft>
              <a:buClr>
                <a:schemeClr val="dk1"/>
              </a:buClr>
              <a:buSzPts val="1800"/>
              <a:buChar char="•"/>
              <a:defRPr/>
            </a:lvl3pPr>
            <a:lvl4pPr marL="1828800" lvl="3" indent="-342900" algn="l">
              <a:lnSpc>
                <a:spcPct val="90000"/>
              </a:lnSpc>
              <a:spcBef>
                <a:spcPts val="1772"/>
              </a:spcBef>
              <a:spcAft>
                <a:spcPts val="0"/>
              </a:spcAft>
              <a:buClr>
                <a:schemeClr val="dk1"/>
              </a:buClr>
              <a:buSzPts val="1800"/>
              <a:buChar char="•"/>
              <a:defRPr/>
            </a:lvl4pPr>
            <a:lvl5pPr marL="2286000" lvl="4" indent="-342900" algn="l">
              <a:lnSpc>
                <a:spcPct val="90000"/>
              </a:lnSpc>
              <a:spcBef>
                <a:spcPts val="1772"/>
              </a:spcBef>
              <a:spcAft>
                <a:spcPts val="0"/>
              </a:spcAft>
              <a:buClr>
                <a:schemeClr val="dk1"/>
              </a:buClr>
              <a:buSzPts val="1800"/>
              <a:buChar char="•"/>
              <a:defRPr/>
            </a:lvl5pPr>
            <a:lvl6pPr marL="2743200" lvl="5" indent="-342900" algn="l">
              <a:lnSpc>
                <a:spcPct val="90000"/>
              </a:lnSpc>
              <a:spcBef>
                <a:spcPts val="1772"/>
              </a:spcBef>
              <a:spcAft>
                <a:spcPts val="0"/>
              </a:spcAft>
              <a:buClr>
                <a:schemeClr val="dk1"/>
              </a:buClr>
              <a:buSzPts val="1800"/>
              <a:buChar char="•"/>
              <a:defRPr/>
            </a:lvl6pPr>
            <a:lvl7pPr marL="3200400" lvl="6" indent="-342900" algn="l">
              <a:lnSpc>
                <a:spcPct val="90000"/>
              </a:lnSpc>
              <a:spcBef>
                <a:spcPts val="1772"/>
              </a:spcBef>
              <a:spcAft>
                <a:spcPts val="0"/>
              </a:spcAft>
              <a:buClr>
                <a:schemeClr val="dk1"/>
              </a:buClr>
              <a:buSzPts val="1800"/>
              <a:buChar char="•"/>
              <a:defRPr/>
            </a:lvl7pPr>
            <a:lvl8pPr marL="3657600" lvl="7" indent="-342900" algn="l">
              <a:lnSpc>
                <a:spcPct val="90000"/>
              </a:lnSpc>
              <a:spcBef>
                <a:spcPts val="1772"/>
              </a:spcBef>
              <a:spcAft>
                <a:spcPts val="0"/>
              </a:spcAft>
              <a:buClr>
                <a:schemeClr val="dk1"/>
              </a:buClr>
              <a:buSzPts val="1800"/>
              <a:buChar char="•"/>
              <a:defRPr/>
            </a:lvl8pPr>
            <a:lvl9pPr marL="4114800" lvl="8" indent="-342900" algn="l">
              <a:lnSpc>
                <a:spcPct val="90000"/>
              </a:lnSpc>
              <a:spcBef>
                <a:spcPts val="1772"/>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2231671" y="2300044"/>
            <a:ext cx="27944386" cy="8350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2231675" y="10590160"/>
            <a:ext cx="13706415" cy="519007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3543"/>
              </a:spcBef>
              <a:spcAft>
                <a:spcPts val="0"/>
              </a:spcAft>
              <a:buClr>
                <a:schemeClr val="dk1"/>
              </a:buClr>
              <a:buSzPts val="8504"/>
              <a:buNone/>
              <a:defRPr sz="8504" b="1"/>
            </a:lvl1pPr>
            <a:lvl2pPr marL="914400" lvl="1" indent="-228600" algn="l">
              <a:lnSpc>
                <a:spcPct val="90000"/>
              </a:lnSpc>
              <a:spcBef>
                <a:spcPts val="1772"/>
              </a:spcBef>
              <a:spcAft>
                <a:spcPts val="0"/>
              </a:spcAft>
              <a:buClr>
                <a:schemeClr val="dk1"/>
              </a:buClr>
              <a:buSzPts val="7086"/>
              <a:buNone/>
              <a:defRPr sz="7086" b="1"/>
            </a:lvl2pPr>
            <a:lvl3pPr marL="1371600" lvl="2" indent="-228600" algn="l">
              <a:lnSpc>
                <a:spcPct val="90000"/>
              </a:lnSpc>
              <a:spcBef>
                <a:spcPts val="1772"/>
              </a:spcBef>
              <a:spcAft>
                <a:spcPts val="0"/>
              </a:spcAft>
              <a:buClr>
                <a:schemeClr val="dk1"/>
              </a:buClr>
              <a:buSzPts val="6378"/>
              <a:buNone/>
              <a:defRPr sz="6378" b="1"/>
            </a:lvl3pPr>
            <a:lvl4pPr marL="1828800" lvl="3" indent="-228600" algn="l">
              <a:lnSpc>
                <a:spcPct val="90000"/>
              </a:lnSpc>
              <a:spcBef>
                <a:spcPts val="1772"/>
              </a:spcBef>
              <a:spcAft>
                <a:spcPts val="0"/>
              </a:spcAft>
              <a:buClr>
                <a:schemeClr val="dk1"/>
              </a:buClr>
              <a:buSzPts val="5669"/>
              <a:buNone/>
              <a:defRPr sz="5669" b="1"/>
            </a:lvl4pPr>
            <a:lvl5pPr marL="2286000" lvl="4" indent="-228600" algn="l">
              <a:lnSpc>
                <a:spcPct val="90000"/>
              </a:lnSpc>
              <a:spcBef>
                <a:spcPts val="1772"/>
              </a:spcBef>
              <a:spcAft>
                <a:spcPts val="0"/>
              </a:spcAft>
              <a:buClr>
                <a:schemeClr val="dk1"/>
              </a:buClr>
              <a:buSzPts val="5669"/>
              <a:buNone/>
              <a:defRPr sz="5669" b="1"/>
            </a:lvl5pPr>
            <a:lvl6pPr marL="2743200" lvl="5" indent="-228600" algn="l">
              <a:lnSpc>
                <a:spcPct val="90000"/>
              </a:lnSpc>
              <a:spcBef>
                <a:spcPts val="1772"/>
              </a:spcBef>
              <a:spcAft>
                <a:spcPts val="0"/>
              </a:spcAft>
              <a:buClr>
                <a:schemeClr val="dk1"/>
              </a:buClr>
              <a:buSzPts val="5669"/>
              <a:buNone/>
              <a:defRPr sz="5669" b="1"/>
            </a:lvl6pPr>
            <a:lvl7pPr marL="3200400" lvl="6" indent="-228600" algn="l">
              <a:lnSpc>
                <a:spcPct val="90000"/>
              </a:lnSpc>
              <a:spcBef>
                <a:spcPts val="1772"/>
              </a:spcBef>
              <a:spcAft>
                <a:spcPts val="0"/>
              </a:spcAft>
              <a:buClr>
                <a:schemeClr val="dk1"/>
              </a:buClr>
              <a:buSzPts val="5669"/>
              <a:buNone/>
              <a:defRPr sz="5669" b="1"/>
            </a:lvl7pPr>
            <a:lvl8pPr marL="3657600" lvl="7" indent="-228600" algn="l">
              <a:lnSpc>
                <a:spcPct val="90000"/>
              </a:lnSpc>
              <a:spcBef>
                <a:spcPts val="1772"/>
              </a:spcBef>
              <a:spcAft>
                <a:spcPts val="0"/>
              </a:spcAft>
              <a:buClr>
                <a:schemeClr val="dk1"/>
              </a:buClr>
              <a:buSzPts val="5669"/>
              <a:buNone/>
              <a:defRPr sz="5669" b="1"/>
            </a:lvl8pPr>
            <a:lvl9pPr marL="4114800" lvl="8" indent="-228600" algn="l">
              <a:lnSpc>
                <a:spcPct val="90000"/>
              </a:lnSpc>
              <a:spcBef>
                <a:spcPts val="1772"/>
              </a:spcBef>
              <a:spcAft>
                <a:spcPts val="0"/>
              </a:spcAft>
              <a:buClr>
                <a:schemeClr val="dk1"/>
              </a:buClr>
              <a:buSzPts val="5669"/>
              <a:buNone/>
              <a:defRPr sz="5669" b="1"/>
            </a:lvl9pPr>
          </a:lstStyle>
          <a:p>
            <a:endParaRPr/>
          </a:p>
        </p:txBody>
      </p:sp>
      <p:sp>
        <p:nvSpPr>
          <p:cNvPr id="39" name="Google Shape;39;p7"/>
          <p:cNvSpPr txBox="1">
            <a:spLocks noGrp="1"/>
          </p:cNvSpPr>
          <p:nvPr>
            <p:ph type="body" idx="2"/>
          </p:nvPr>
        </p:nvSpPr>
        <p:spPr>
          <a:xfrm>
            <a:off x="2231675" y="15780233"/>
            <a:ext cx="13706415" cy="2321034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543"/>
              </a:spcBef>
              <a:spcAft>
                <a:spcPts val="0"/>
              </a:spcAft>
              <a:buClr>
                <a:schemeClr val="dk1"/>
              </a:buClr>
              <a:buSzPts val="1800"/>
              <a:buChar char="•"/>
              <a:defRPr/>
            </a:lvl1pPr>
            <a:lvl2pPr marL="914400" lvl="1" indent="-342900" algn="l">
              <a:lnSpc>
                <a:spcPct val="90000"/>
              </a:lnSpc>
              <a:spcBef>
                <a:spcPts val="1772"/>
              </a:spcBef>
              <a:spcAft>
                <a:spcPts val="0"/>
              </a:spcAft>
              <a:buClr>
                <a:schemeClr val="dk1"/>
              </a:buClr>
              <a:buSzPts val="1800"/>
              <a:buChar char="•"/>
              <a:defRPr/>
            </a:lvl2pPr>
            <a:lvl3pPr marL="1371600" lvl="2" indent="-342900" algn="l">
              <a:lnSpc>
                <a:spcPct val="90000"/>
              </a:lnSpc>
              <a:spcBef>
                <a:spcPts val="1772"/>
              </a:spcBef>
              <a:spcAft>
                <a:spcPts val="0"/>
              </a:spcAft>
              <a:buClr>
                <a:schemeClr val="dk1"/>
              </a:buClr>
              <a:buSzPts val="1800"/>
              <a:buChar char="•"/>
              <a:defRPr/>
            </a:lvl3pPr>
            <a:lvl4pPr marL="1828800" lvl="3" indent="-342900" algn="l">
              <a:lnSpc>
                <a:spcPct val="90000"/>
              </a:lnSpc>
              <a:spcBef>
                <a:spcPts val="1772"/>
              </a:spcBef>
              <a:spcAft>
                <a:spcPts val="0"/>
              </a:spcAft>
              <a:buClr>
                <a:schemeClr val="dk1"/>
              </a:buClr>
              <a:buSzPts val="1800"/>
              <a:buChar char="•"/>
              <a:defRPr/>
            </a:lvl4pPr>
            <a:lvl5pPr marL="2286000" lvl="4" indent="-342900" algn="l">
              <a:lnSpc>
                <a:spcPct val="90000"/>
              </a:lnSpc>
              <a:spcBef>
                <a:spcPts val="1772"/>
              </a:spcBef>
              <a:spcAft>
                <a:spcPts val="0"/>
              </a:spcAft>
              <a:buClr>
                <a:schemeClr val="dk1"/>
              </a:buClr>
              <a:buSzPts val="1800"/>
              <a:buChar char="•"/>
              <a:defRPr/>
            </a:lvl5pPr>
            <a:lvl6pPr marL="2743200" lvl="5" indent="-342900" algn="l">
              <a:lnSpc>
                <a:spcPct val="90000"/>
              </a:lnSpc>
              <a:spcBef>
                <a:spcPts val="1772"/>
              </a:spcBef>
              <a:spcAft>
                <a:spcPts val="0"/>
              </a:spcAft>
              <a:buClr>
                <a:schemeClr val="dk1"/>
              </a:buClr>
              <a:buSzPts val="1800"/>
              <a:buChar char="•"/>
              <a:defRPr/>
            </a:lvl6pPr>
            <a:lvl7pPr marL="3200400" lvl="6" indent="-342900" algn="l">
              <a:lnSpc>
                <a:spcPct val="90000"/>
              </a:lnSpc>
              <a:spcBef>
                <a:spcPts val="1772"/>
              </a:spcBef>
              <a:spcAft>
                <a:spcPts val="0"/>
              </a:spcAft>
              <a:buClr>
                <a:schemeClr val="dk1"/>
              </a:buClr>
              <a:buSzPts val="1800"/>
              <a:buChar char="•"/>
              <a:defRPr/>
            </a:lvl7pPr>
            <a:lvl8pPr marL="3657600" lvl="7" indent="-342900" algn="l">
              <a:lnSpc>
                <a:spcPct val="90000"/>
              </a:lnSpc>
              <a:spcBef>
                <a:spcPts val="1772"/>
              </a:spcBef>
              <a:spcAft>
                <a:spcPts val="0"/>
              </a:spcAft>
              <a:buClr>
                <a:schemeClr val="dk1"/>
              </a:buClr>
              <a:buSzPts val="1800"/>
              <a:buChar char="•"/>
              <a:defRPr/>
            </a:lvl8pPr>
            <a:lvl9pPr marL="4114800" lvl="8" indent="-342900" algn="l">
              <a:lnSpc>
                <a:spcPct val="90000"/>
              </a:lnSpc>
              <a:spcBef>
                <a:spcPts val="1772"/>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16402142" y="10590160"/>
            <a:ext cx="13773917" cy="519007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3543"/>
              </a:spcBef>
              <a:spcAft>
                <a:spcPts val="0"/>
              </a:spcAft>
              <a:buClr>
                <a:schemeClr val="dk1"/>
              </a:buClr>
              <a:buSzPts val="8504"/>
              <a:buNone/>
              <a:defRPr sz="8504" b="1"/>
            </a:lvl1pPr>
            <a:lvl2pPr marL="914400" lvl="1" indent="-228600" algn="l">
              <a:lnSpc>
                <a:spcPct val="90000"/>
              </a:lnSpc>
              <a:spcBef>
                <a:spcPts val="1772"/>
              </a:spcBef>
              <a:spcAft>
                <a:spcPts val="0"/>
              </a:spcAft>
              <a:buClr>
                <a:schemeClr val="dk1"/>
              </a:buClr>
              <a:buSzPts val="7086"/>
              <a:buNone/>
              <a:defRPr sz="7086" b="1"/>
            </a:lvl2pPr>
            <a:lvl3pPr marL="1371600" lvl="2" indent="-228600" algn="l">
              <a:lnSpc>
                <a:spcPct val="90000"/>
              </a:lnSpc>
              <a:spcBef>
                <a:spcPts val="1772"/>
              </a:spcBef>
              <a:spcAft>
                <a:spcPts val="0"/>
              </a:spcAft>
              <a:buClr>
                <a:schemeClr val="dk1"/>
              </a:buClr>
              <a:buSzPts val="6378"/>
              <a:buNone/>
              <a:defRPr sz="6378" b="1"/>
            </a:lvl3pPr>
            <a:lvl4pPr marL="1828800" lvl="3" indent="-228600" algn="l">
              <a:lnSpc>
                <a:spcPct val="90000"/>
              </a:lnSpc>
              <a:spcBef>
                <a:spcPts val="1772"/>
              </a:spcBef>
              <a:spcAft>
                <a:spcPts val="0"/>
              </a:spcAft>
              <a:buClr>
                <a:schemeClr val="dk1"/>
              </a:buClr>
              <a:buSzPts val="5669"/>
              <a:buNone/>
              <a:defRPr sz="5669" b="1"/>
            </a:lvl4pPr>
            <a:lvl5pPr marL="2286000" lvl="4" indent="-228600" algn="l">
              <a:lnSpc>
                <a:spcPct val="90000"/>
              </a:lnSpc>
              <a:spcBef>
                <a:spcPts val="1772"/>
              </a:spcBef>
              <a:spcAft>
                <a:spcPts val="0"/>
              </a:spcAft>
              <a:buClr>
                <a:schemeClr val="dk1"/>
              </a:buClr>
              <a:buSzPts val="5669"/>
              <a:buNone/>
              <a:defRPr sz="5669" b="1"/>
            </a:lvl5pPr>
            <a:lvl6pPr marL="2743200" lvl="5" indent="-228600" algn="l">
              <a:lnSpc>
                <a:spcPct val="90000"/>
              </a:lnSpc>
              <a:spcBef>
                <a:spcPts val="1772"/>
              </a:spcBef>
              <a:spcAft>
                <a:spcPts val="0"/>
              </a:spcAft>
              <a:buClr>
                <a:schemeClr val="dk1"/>
              </a:buClr>
              <a:buSzPts val="5669"/>
              <a:buNone/>
              <a:defRPr sz="5669" b="1"/>
            </a:lvl6pPr>
            <a:lvl7pPr marL="3200400" lvl="6" indent="-228600" algn="l">
              <a:lnSpc>
                <a:spcPct val="90000"/>
              </a:lnSpc>
              <a:spcBef>
                <a:spcPts val="1772"/>
              </a:spcBef>
              <a:spcAft>
                <a:spcPts val="0"/>
              </a:spcAft>
              <a:buClr>
                <a:schemeClr val="dk1"/>
              </a:buClr>
              <a:buSzPts val="5669"/>
              <a:buNone/>
              <a:defRPr sz="5669" b="1"/>
            </a:lvl7pPr>
            <a:lvl8pPr marL="3657600" lvl="7" indent="-228600" algn="l">
              <a:lnSpc>
                <a:spcPct val="90000"/>
              </a:lnSpc>
              <a:spcBef>
                <a:spcPts val="1772"/>
              </a:spcBef>
              <a:spcAft>
                <a:spcPts val="0"/>
              </a:spcAft>
              <a:buClr>
                <a:schemeClr val="dk1"/>
              </a:buClr>
              <a:buSzPts val="5669"/>
              <a:buNone/>
              <a:defRPr sz="5669" b="1"/>
            </a:lvl8pPr>
            <a:lvl9pPr marL="4114800" lvl="8" indent="-228600" algn="l">
              <a:lnSpc>
                <a:spcPct val="90000"/>
              </a:lnSpc>
              <a:spcBef>
                <a:spcPts val="1772"/>
              </a:spcBef>
              <a:spcAft>
                <a:spcPts val="0"/>
              </a:spcAft>
              <a:buClr>
                <a:schemeClr val="dk1"/>
              </a:buClr>
              <a:buSzPts val="5669"/>
              <a:buNone/>
              <a:defRPr sz="5669" b="1"/>
            </a:lvl9pPr>
          </a:lstStyle>
          <a:p>
            <a:endParaRPr/>
          </a:p>
        </p:txBody>
      </p:sp>
      <p:sp>
        <p:nvSpPr>
          <p:cNvPr id="41" name="Google Shape;41;p7"/>
          <p:cNvSpPr txBox="1">
            <a:spLocks noGrp="1"/>
          </p:cNvSpPr>
          <p:nvPr>
            <p:ph type="body" idx="4"/>
          </p:nvPr>
        </p:nvSpPr>
        <p:spPr>
          <a:xfrm>
            <a:off x="16402142" y="15780233"/>
            <a:ext cx="13773917" cy="2321034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3543"/>
              </a:spcBef>
              <a:spcAft>
                <a:spcPts val="0"/>
              </a:spcAft>
              <a:buClr>
                <a:schemeClr val="dk1"/>
              </a:buClr>
              <a:buSzPts val="1800"/>
              <a:buChar char="•"/>
              <a:defRPr/>
            </a:lvl1pPr>
            <a:lvl2pPr marL="914400" lvl="1" indent="-342900" algn="l">
              <a:lnSpc>
                <a:spcPct val="90000"/>
              </a:lnSpc>
              <a:spcBef>
                <a:spcPts val="1772"/>
              </a:spcBef>
              <a:spcAft>
                <a:spcPts val="0"/>
              </a:spcAft>
              <a:buClr>
                <a:schemeClr val="dk1"/>
              </a:buClr>
              <a:buSzPts val="1800"/>
              <a:buChar char="•"/>
              <a:defRPr/>
            </a:lvl2pPr>
            <a:lvl3pPr marL="1371600" lvl="2" indent="-342900" algn="l">
              <a:lnSpc>
                <a:spcPct val="90000"/>
              </a:lnSpc>
              <a:spcBef>
                <a:spcPts val="1772"/>
              </a:spcBef>
              <a:spcAft>
                <a:spcPts val="0"/>
              </a:spcAft>
              <a:buClr>
                <a:schemeClr val="dk1"/>
              </a:buClr>
              <a:buSzPts val="1800"/>
              <a:buChar char="•"/>
              <a:defRPr/>
            </a:lvl3pPr>
            <a:lvl4pPr marL="1828800" lvl="3" indent="-342900" algn="l">
              <a:lnSpc>
                <a:spcPct val="90000"/>
              </a:lnSpc>
              <a:spcBef>
                <a:spcPts val="1772"/>
              </a:spcBef>
              <a:spcAft>
                <a:spcPts val="0"/>
              </a:spcAft>
              <a:buClr>
                <a:schemeClr val="dk1"/>
              </a:buClr>
              <a:buSzPts val="1800"/>
              <a:buChar char="•"/>
              <a:defRPr/>
            </a:lvl4pPr>
            <a:lvl5pPr marL="2286000" lvl="4" indent="-342900" algn="l">
              <a:lnSpc>
                <a:spcPct val="90000"/>
              </a:lnSpc>
              <a:spcBef>
                <a:spcPts val="1772"/>
              </a:spcBef>
              <a:spcAft>
                <a:spcPts val="0"/>
              </a:spcAft>
              <a:buClr>
                <a:schemeClr val="dk1"/>
              </a:buClr>
              <a:buSzPts val="1800"/>
              <a:buChar char="•"/>
              <a:defRPr/>
            </a:lvl5pPr>
            <a:lvl6pPr marL="2743200" lvl="5" indent="-342900" algn="l">
              <a:lnSpc>
                <a:spcPct val="90000"/>
              </a:lnSpc>
              <a:spcBef>
                <a:spcPts val="1772"/>
              </a:spcBef>
              <a:spcAft>
                <a:spcPts val="0"/>
              </a:spcAft>
              <a:buClr>
                <a:schemeClr val="dk1"/>
              </a:buClr>
              <a:buSzPts val="1800"/>
              <a:buChar char="•"/>
              <a:defRPr/>
            </a:lvl6pPr>
            <a:lvl7pPr marL="3200400" lvl="6" indent="-342900" algn="l">
              <a:lnSpc>
                <a:spcPct val="90000"/>
              </a:lnSpc>
              <a:spcBef>
                <a:spcPts val="1772"/>
              </a:spcBef>
              <a:spcAft>
                <a:spcPts val="0"/>
              </a:spcAft>
              <a:buClr>
                <a:schemeClr val="dk1"/>
              </a:buClr>
              <a:buSzPts val="1800"/>
              <a:buChar char="•"/>
              <a:defRPr/>
            </a:lvl7pPr>
            <a:lvl8pPr marL="3657600" lvl="7" indent="-342900" algn="l">
              <a:lnSpc>
                <a:spcPct val="90000"/>
              </a:lnSpc>
              <a:spcBef>
                <a:spcPts val="1772"/>
              </a:spcBef>
              <a:spcAft>
                <a:spcPts val="0"/>
              </a:spcAft>
              <a:buClr>
                <a:schemeClr val="dk1"/>
              </a:buClr>
              <a:buSzPts val="1800"/>
              <a:buChar char="•"/>
              <a:defRPr/>
            </a:lvl8pPr>
            <a:lvl9pPr marL="4114800" lvl="8" indent="-342900" algn="l">
              <a:lnSpc>
                <a:spcPct val="90000"/>
              </a:lnSpc>
              <a:spcBef>
                <a:spcPts val="1772"/>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2227451" y="2300044"/>
            <a:ext cx="27944386" cy="8350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2231671" y="2880042"/>
            <a:ext cx="10449614" cy="1008014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1338"/>
              <a:buFont typeface="Calibri"/>
              <a:buNone/>
              <a:defRPr sz="1133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13773917" y="6220102"/>
            <a:ext cx="16402140" cy="30700453"/>
          </a:xfrm>
          <a:prstGeom prst="rect">
            <a:avLst/>
          </a:prstGeom>
          <a:noFill/>
          <a:ln>
            <a:noFill/>
          </a:ln>
        </p:spPr>
        <p:txBody>
          <a:bodyPr spcFirstLastPara="1" wrap="square" lIns="91425" tIns="45700" rIns="91425" bIns="45700" anchor="t" anchorCtr="0">
            <a:normAutofit/>
          </a:bodyPr>
          <a:lstStyle>
            <a:lvl1pPr marL="457200" lvl="0" indent="-948563" algn="l">
              <a:lnSpc>
                <a:spcPct val="90000"/>
              </a:lnSpc>
              <a:spcBef>
                <a:spcPts val="3543"/>
              </a:spcBef>
              <a:spcAft>
                <a:spcPts val="0"/>
              </a:spcAft>
              <a:buClr>
                <a:schemeClr val="dk1"/>
              </a:buClr>
              <a:buSzPts val="11338"/>
              <a:buChar char="•"/>
              <a:defRPr sz="11338"/>
            </a:lvl1pPr>
            <a:lvl2pPr marL="914400" lvl="1" indent="-858583" algn="l">
              <a:lnSpc>
                <a:spcPct val="90000"/>
              </a:lnSpc>
              <a:spcBef>
                <a:spcPts val="1772"/>
              </a:spcBef>
              <a:spcAft>
                <a:spcPts val="0"/>
              </a:spcAft>
              <a:buClr>
                <a:schemeClr val="dk1"/>
              </a:buClr>
              <a:buSzPts val="9921"/>
              <a:buChar char="•"/>
              <a:defRPr sz="9921"/>
            </a:lvl2pPr>
            <a:lvl3pPr marL="1371600" lvl="2" indent="-768604" algn="l">
              <a:lnSpc>
                <a:spcPct val="90000"/>
              </a:lnSpc>
              <a:spcBef>
                <a:spcPts val="1772"/>
              </a:spcBef>
              <a:spcAft>
                <a:spcPts val="0"/>
              </a:spcAft>
              <a:buClr>
                <a:schemeClr val="dk1"/>
              </a:buClr>
              <a:buSzPts val="8504"/>
              <a:buChar char="•"/>
              <a:defRPr sz="8504"/>
            </a:lvl3pPr>
            <a:lvl4pPr marL="1828800" lvl="3" indent="-678561" algn="l">
              <a:lnSpc>
                <a:spcPct val="90000"/>
              </a:lnSpc>
              <a:spcBef>
                <a:spcPts val="1772"/>
              </a:spcBef>
              <a:spcAft>
                <a:spcPts val="0"/>
              </a:spcAft>
              <a:buClr>
                <a:schemeClr val="dk1"/>
              </a:buClr>
              <a:buSzPts val="7086"/>
              <a:buChar char="•"/>
              <a:defRPr sz="7086"/>
            </a:lvl4pPr>
            <a:lvl5pPr marL="2286000" lvl="4" indent="-678561" algn="l">
              <a:lnSpc>
                <a:spcPct val="90000"/>
              </a:lnSpc>
              <a:spcBef>
                <a:spcPts val="1772"/>
              </a:spcBef>
              <a:spcAft>
                <a:spcPts val="0"/>
              </a:spcAft>
              <a:buClr>
                <a:schemeClr val="dk1"/>
              </a:buClr>
              <a:buSzPts val="7086"/>
              <a:buChar char="•"/>
              <a:defRPr sz="7086"/>
            </a:lvl5pPr>
            <a:lvl6pPr marL="2743200" lvl="5" indent="-678560" algn="l">
              <a:lnSpc>
                <a:spcPct val="90000"/>
              </a:lnSpc>
              <a:spcBef>
                <a:spcPts val="1772"/>
              </a:spcBef>
              <a:spcAft>
                <a:spcPts val="0"/>
              </a:spcAft>
              <a:buClr>
                <a:schemeClr val="dk1"/>
              </a:buClr>
              <a:buSzPts val="7086"/>
              <a:buChar char="•"/>
              <a:defRPr sz="7086"/>
            </a:lvl6pPr>
            <a:lvl7pPr marL="3200400" lvl="6" indent="-678560" algn="l">
              <a:lnSpc>
                <a:spcPct val="90000"/>
              </a:lnSpc>
              <a:spcBef>
                <a:spcPts val="1772"/>
              </a:spcBef>
              <a:spcAft>
                <a:spcPts val="0"/>
              </a:spcAft>
              <a:buClr>
                <a:schemeClr val="dk1"/>
              </a:buClr>
              <a:buSzPts val="7086"/>
              <a:buChar char="•"/>
              <a:defRPr sz="7086"/>
            </a:lvl7pPr>
            <a:lvl8pPr marL="3657600" lvl="7" indent="-678560" algn="l">
              <a:lnSpc>
                <a:spcPct val="90000"/>
              </a:lnSpc>
              <a:spcBef>
                <a:spcPts val="1772"/>
              </a:spcBef>
              <a:spcAft>
                <a:spcPts val="0"/>
              </a:spcAft>
              <a:buClr>
                <a:schemeClr val="dk1"/>
              </a:buClr>
              <a:buSzPts val="7086"/>
              <a:buChar char="•"/>
              <a:defRPr sz="7086"/>
            </a:lvl8pPr>
            <a:lvl9pPr marL="4114800" lvl="8" indent="-678560" algn="l">
              <a:lnSpc>
                <a:spcPct val="90000"/>
              </a:lnSpc>
              <a:spcBef>
                <a:spcPts val="1772"/>
              </a:spcBef>
              <a:spcAft>
                <a:spcPts val="0"/>
              </a:spcAft>
              <a:buClr>
                <a:schemeClr val="dk1"/>
              </a:buClr>
              <a:buSzPts val="7086"/>
              <a:buChar char="•"/>
              <a:defRPr sz="7086"/>
            </a:lvl9pPr>
          </a:lstStyle>
          <a:p>
            <a:endParaRPr/>
          </a:p>
        </p:txBody>
      </p:sp>
      <p:sp>
        <p:nvSpPr>
          <p:cNvPr id="57" name="Google Shape;57;p10"/>
          <p:cNvSpPr txBox="1">
            <a:spLocks noGrp="1"/>
          </p:cNvSpPr>
          <p:nvPr>
            <p:ph type="body" idx="2"/>
          </p:nvPr>
        </p:nvSpPr>
        <p:spPr>
          <a:xfrm>
            <a:off x="2231671" y="12960191"/>
            <a:ext cx="10449614" cy="240103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543"/>
              </a:spcBef>
              <a:spcAft>
                <a:spcPts val="0"/>
              </a:spcAft>
              <a:buClr>
                <a:schemeClr val="dk1"/>
              </a:buClr>
              <a:buSzPts val="5669"/>
              <a:buNone/>
              <a:defRPr sz="5669"/>
            </a:lvl1pPr>
            <a:lvl2pPr marL="914400" lvl="1" indent="-228600" algn="l">
              <a:lnSpc>
                <a:spcPct val="90000"/>
              </a:lnSpc>
              <a:spcBef>
                <a:spcPts val="1772"/>
              </a:spcBef>
              <a:spcAft>
                <a:spcPts val="0"/>
              </a:spcAft>
              <a:buClr>
                <a:schemeClr val="dk1"/>
              </a:buClr>
              <a:buSzPts val="4960"/>
              <a:buNone/>
              <a:defRPr sz="4960"/>
            </a:lvl2pPr>
            <a:lvl3pPr marL="1371600" lvl="2" indent="-228600" algn="l">
              <a:lnSpc>
                <a:spcPct val="90000"/>
              </a:lnSpc>
              <a:spcBef>
                <a:spcPts val="1772"/>
              </a:spcBef>
              <a:spcAft>
                <a:spcPts val="0"/>
              </a:spcAft>
              <a:buClr>
                <a:schemeClr val="dk1"/>
              </a:buClr>
              <a:buSzPts val="4252"/>
              <a:buNone/>
              <a:defRPr sz="4252"/>
            </a:lvl3pPr>
            <a:lvl4pPr marL="1828800" lvl="3" indent="-228600" algn="l">
              <a:lnSpc>
                <a:spcPct val="90000"/>
              </a:lnSpc>
              <a:spcBef>
                <a:spcPts val="1772"/>
              </a:spcBef>
              <a:spcAft>
                <a:spcPts val="0"/>
              </a:spcAft>
              <a:buClr>
                <a:schemeClr val="dk1"/>
              </a:buClr>
              <a:buSzPts val="3543"/>
              <a:buNone/>
              <a:defRPr sz="3543"/>
            </a:lvl4pPr>
            <a:lvl5pPr marL="2286000" lvl="4" indent="-228600" algn="l">
              <a:lnSpc>
                <a:spcPct val="90000"/>
              </a:lnSpc>
              <a:spcBef>
                <a:spcPts val="1772"/>
              </a:spcBef>
              <a:spcAft>
                <a:spcPts val="0"/>
              </a:spcAft>
              <a:buClr>
                <a:schemeClr val="dk1"/>
              </a:buClr>
              <a:buSzPts val="3543"/>
              <a:buNone/>
              <a:defRPr sz="3543"/>
            </a:lvl5pPr>
            <a:lvl6pPr marL="2743200" lvl="5" indent="-228600" algn="l">
              <a:lnSpc>
                <a:spcPct val="90000"/>
              </a:lnSpc>
              <a:spcBef>
                <a:spcPts val="1772"/>
              </a:spcBef>
              <a:spcAft>
                <a:spcPts val="0"/>
              </a:spcAft>
              <a:buClr>
                <a:schemeClr val="dk1"/>
              </a:buClr>
              <a:buSzPts val="3543"/>
              <a:buNone/>
              <a:defRPr sz="3543"/>
            </a:lvl6pPr>
            <a:lvl7pPr marL="3200400" lvl="6" indent="-228600" algn="l">
              <a:lnSpc>
                <a:spcPct val="90000"/>
              </a:lnSpc>
              <a:spcBef>
                <a:spcPts val="1772"/>
              </a:spcBef>
              <a:spcAft>
                <a:spcPts val="0"/>
              </a:spcAft>
              <a:buClr>
                <a:schemeClr val="dk1"/>
              </a:buClr>
              <a:buSzPts val="3543"/>
              <a:buNone/>
              <a:defRPr sz="3543"/>
            </a:lvl7pPr>
            <a:lvl8pPr marL="3657600" lvl="7" indent="-228600" algn="l">
              <a:lnSpc>
                <a:spcPct val="90000"/>
              </a:lnSpc>
              <a:spcBef>
                <a:spcPts val="1772"/>
              </a:spcBef>
              <a:spcAft>
                <a:spcPts val="0"/>
              </a:spcAft>
              <a:buClr>
                <a:schemeClr val="dk1"/>
              </a:buClr>
              <a:buSzPts val="3543"/>
              <a:buNone/>
              <a:defRPr sz="3543"/>
            </a:lvl8pPr>
            <a:lvl9pPr marL="4114800" lvl="8" indent="-228600" algn="l">
              <a:lnSpc>
                <a:spcPct val="90000"/>
              </a:lnSpc>
              <a:spcBef>
                <a:spcPts val="1772"/>
              </a:spcBef>
              <a:spcAft>
                <a:spcPts val="0"/>
              </a:spcAft>
              <a:buClr>
                <a:schemeClr val="dk1"/>
              </a:buClr>
              <a:buSzPts val="3543"/>
              <a:buNone/>
              <a:defRPr sz="3543"/>
            </a:lvl9pPr>
          </a:lstStyle>
          <a:p>
            <a:endParaRPr/>
          </a:p>
        </p:txBody>
      </p:sp>
      <p:sp>
        <p:nvSpPr>
          <p:cNvPr id="58" name="Google Shape;58;p10"/>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2231671" y="2880042"/>
            <a:ext cx="10449614" cy="1008014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1338"/>
              <a:buFont typeface="Calibri"/>
              <a:buNone/>
              <a:defRPr sz="1133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a:spLocks noGrp="1"/>
          </p:cNvSpPr>
          <p:nvPr>
            <p:ph type="pic" idx="2"/>
          </p:nvPr>
        </p:nvSpPr>
        <p:spPr>
          <a:xfrm>
            <a:off x="13773917" y="6220102"/>
            <a:ext cx="16402140" cy="30700453"/>
          </a:xfrm>
          <a:prstGeom prst="rect">
            <a:avLst/>
          </a:prstGeom>
          <a:noFill/>
          <a:ln>
            <a:noFill/>
          </a:ln>
        </p:spPr>
      </p:sp>
      <p:sp>
        <p:nvSpPr>
          <p:cNvPr id="64" name="Google Shape;64;p11"/>
          <p:cNvSpPr txBox="1">
            <a:spLocks noGrp="1"/>
          </p:cNvSpPr>
          <p:nvPr>
            <p:ph type="body" idx="1"/>
          </p:nvPr>
        </p:nvSpPr>
        <p:spPr>
          <a:xfrm>
            <a:off x="2231671" y="12960191"/>
            <a:ext cx="10449614" cy="240103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543"/>
              </a:spcBef>
              <a:spcAft>
                <a:spcPts val="0"/>
              </a:spcAft>
              <a:buClr>
                <a:schemeClr val="dk1"/>
              </a:buClr>
              <a:buSzPts val="5669"/>
              <a:buNone/>
              <a:defRPr sz="5669"/>
            </a:lvl1pPr>
            <a:lvl2pPr marL="914400" lvl="1" indent="-228600" algn="l">
              <a:lnSpc>
                <a:spcPct val="90000"/>
              </a:lnSpc>
              <a:spcBef>
                <a:spcPts val="1772"/>
              </a:spcBef>
              <a:spcAft>
                <a:spcPts val="0"/>
              </a:spcAft>
              <a:buClr>
                <a:schemeClr val="dk1"/>
              </a:buClr>
              <a:buSzPts val="4960"/>
              <a:buNone/>
              <a:defRPr sz="4960"/>
            </a:lvl2pPr>
            <a:lvl3pPr marL="1371600" lvl="2" indent="-228600" algn="l">
              <a:lnSpc>
                <a:spcPct val="90000"/>
              </a:lnSpc>
              <a:spcBef>
                <a:spcPts val="1772"/>
              </a:spcBef>
              <a:spcAft>
                <a:spcPts val="0"/>
              </a:spcAft>
              <a:buClr>
                <a:schemeClr val="dk1"/>
              </a:buClr>
              <a:buSzPts val="4252"/>
              <a:buNone/>
              <a:defRPr sz="4252"/>
            </a:lvl3pPr>
            <a:lvl4pPr marL="1828800" lvl="3" indent="-228600" algn="l">
              <a:lnSpc>
                <a:spcPct val="90000"/>
              </a:lnSpc>
              <a:spcBef>
                <a:spcPts val="1772"/>
              </a:spcBef>
              <a:spcAft>
                <a:spcPts val="0"/>
              </a:spcAft>
              <a:buClr>
                <a:schemeClr val="dk1"/>
              </a:buClr>
              <a:buSzPts val="3543"/>
              <a:buNone/>
              <a:defRPr sz="3543"/>
            </a:lvl4pPr>
            <a:lvl5pPr marL="2286000" lvl="4" indent="-228600" algn="l">
              <a:lnSpc>
                <a:spcPct val="90000"/>
              </a:lnSpc>
              <a:spcBef>
                <a:spcPts val="1772"/>
              </a:spcBef>
              <a:spcAft>
                <a:spcPts val="0"/>
              </a:spcAft>
              <a:buClr>
                <a:schemeClr val="dk1"/>
              </a:buClr>
              <a:buSzPts val="3543"/>
              <a:buNone/>
              <a:defRPr sz="3543"/>
            </a:lvl5pPr>
            <a:lvl6pPr marL="2743200" lvl="5" indent="-228600" algn="l">
              <a:lnSpc>
                <a:spcPct val="90000"/>
              </a:lnSpc>
              <a:spcBef>
                <a:spcPts val="1772"/>
              </a:spcBef>
              <a:spcAft>
                <a:spcPts val="0"/>
              </a:spcAft>
              <a:buClr>
                <a:schemeClr val="dk1"/>
              </a:buClr>
              <a:buSzPts val="3543"/>
              <a:buNone/>
              <a:defRPr sz="3543"/>
            </a:lvl6pPr>
            <a:lvl7pPr marL="3200400" lvl="6" indent="-228600" algn="l">
              <a:lnSpc>
                <a:spcPct val="90000"/>
              </a:lnSpc>
              <a:spcBef>
                <a:spcPts val="1772"/>
              </a:spcBef>
              <a:spcAft>
                <a:spcPts val="0"/>
              </a:spcAft>
              <a:buClr>
                <a:schemeClr val="dk1"/>
              </a:buClr>
              <a:buSzPts val="3543"/>
              <a:buNone/>
              <a:defRPr sz="3543"/>
            </a:lvl7pPr>
            <a:lvl8pPr marL="3657600" lvl="7" indent="-228600" algn="l">
              <a:lnSpc>
                <a:spcPct val="90000"/>
              </a:lnSpc>
              <a:spcBef>
                <a:spcPts val="1772"/>
              </a:spcBef>
              <a:spcAft>
                <a:spcPts val="0"/>
              </a:spcAft>
              <a:buClr>
                <a:schemeClr val="dk1"/>
              </a:buClr>
              <a:buSzPts val="3543"/>
              <a:buNone/>
              <a:defRPr sz="3543"/>
            </a:lvl8pPr>
            <a:lvl9pPr marL="4114800" lvl="8" indent="-228600" algn="l">
              <a:lnSpc>
                <a:spcPct val="90000"/>
              </a:lnSpc>
              <a:spcBef>
                <a:spcPts val="1772"/>
              </a:spcBef>
              <a:spcAft>
                <a:spcPts val="0"/>
              </a:spcAft>
              <a:buClr>
                <a:schemeClr val="dk1"/>
              </a:buClr>
              <a:buSzPts val="3543"/>
              <a:buNone/>
              <a:defRPr sz="3543"/>
            </a:lvl9pPr>
          </a:lstStyle>
          <a:p>
            <a:endParaRPr/>
          </a:p>
        </p:txBody>
      </p:sp>
      <p:sp>
        <p:nvSpPr>
          <p:cNvPr id="65" name="Google Shape;65;p11"/>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2227451" y="2300044"/>
            <a:ext cx="27944386"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5590"/>
              <a:buFont typeface="Calibri"/>
              <a:buNone/>
              <a:defRPr sz="15589"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2227451" y="11500170"/>
            <a:ext cx="27944386" cy="27410408"/>
          </a:xfrm>
          <a:prstGeom prst="rect">
            <a:avLst/>
          </a:prstGeom>
          <a:noFill/>
          <a:ln>
            <a:noFill/>
          </a:ln>
        </p:spPr>
        <p:txBody>
          <a:bodyPr spcFirstLastPara="1" wrap="square" lIns="91425" tIns="45700" rIns="91425" bIns="45700" anchor="t" anchorCtr="0">
            <a:normAutofit/>
          </a:bodyPr>
          <a:lstStyle>
            <a:lvl1pPr marL="457200" marR="0" lvl="0" indent="-858583" algn="l" rtl="0">
              <a:lnSpc>
                <a:spcPct val="90000"/>
              </a:lnSpc>
              <a:spcBef>
                <a:spcPts val="3543"/>
              </a:spcBef>
              <a:spcAft>
                <a:spcPts val="0"/>
              </a:spcAft>
              <a:buClr>
                <a:schemeClr val="dk1"/>
              </a:buClr>
              <a:buSzPts val="9921"/>
              <a:buFont typeface="Arial"/>
              <a:buChar char="•"/>
              <a:defRPr sz="9921" b="0" i="0" u="none" strike="noStrike" cap="none">
                <a:solidFill>
                  <a:schemeClr val="dk1"/>
                </a:solidFill>
                <a:latin typeface="Calibri"/>
                <a:ea typeface="Calibri"/>
                <a:cs typeface="Calibri"/>
                <a:sym typeface="Calibri"/>
              </a:defRPr>
            </a:lvl1pPr>
            <a:lvl2pPr marL="914400" marR="0" lvl="1" indent="-768604" algn="l" rtl="0">
              <a:lnSpc>
                <a:spcPct val="90000"/>
              </a:lnSpc>
              <a:spcBef>
                <a:spcPts val="1772"/>
              </a:spcBef>
              <a:spcAft>
                <a:spcPts val="0"/>
              </a:spcAft>
              <a:buClr>
                <a:schemeClr val="dk1"/>
              </a:buClr>
              <a:buSzPts val="8504"/>
              <a:buFont typeface="Arial"/>
              <a:buChar char="•"/>
              <a:defRPr sz="8504" b="0" i="0" u="none" strike="noStrike" cap="none">
                <a:solidFill>
                  <a:schemeClr val="dk1"/>
                </a:solidFill>
                <a:latin typeface="Calibri"/>
                <a:ea typeface="Calibri"/>
                <a:cs typeface="Calibri"/>
                <a:sym typeface="Calibri"/>
              </a:defRPr>
            </a:lvl2pPr>
            <a:lvl3pPr marL="1371600" marR="0" lvl="2" indent="-678561" algn="l" rtl="0">
              <a:lnSpc>
                <a:spcPct val="90000"/>
              </a:lnSpc>
              <a:spcBef>
                <a:spcPts val="1772"/>
              </a:spcBef>
              <a:spcAft>
                <a:spcPts val="0"/>
              </a:spcAft>
              <a:buClr>
                <a:schemeClr val="dk1"/>
              </a:buClr>
              <a:buSzPts val="7086"/>
              <a:buFont typeface="Arial"/>
              <a:buChar char="•"/>
              <a:defRPr sz="7086" b="0" i="0" u="none" strike="noStrike" cap="none">
                <a:solidFill>
                  <a:schemeClr val="dk1"/>
                </a:solidFill>
                <a:latin typeface="Calibri"/>
                <a:ea typeface="Calibri"/>
                <a:cs typeface="Calibri"/>
                <a:sym typeface="Calibri"/>
              </a:defRPr>
            </a:lvl3pPr>
            <a:lvl4pPr marL="1828800" marR="0" lvl="3" indent="-633603" algn="l" rtl="0">
              <a:lnSpc>
                <a:spcPct val="90000"/>
              </a:lnSpc>
              <a:spcBef>
                <a:spcPts val="1772"/>
              </a:spcBef>
              <a:spcAft>
                <a:spcPts val="0"/>
              </a:spcAft>
              <a:buClr>
                <a:schemeClr val="dk1"/>
              </a:buClr>
              <a:buSzPts val="6378"/>
              <a:buFont typeface="Arial"/>
              <a:buChar char="•"/>
              <a:defRPr sz="6378" b="0" i="0" u="none" strike="noStrike" cap="none">
                <a:solidFill>
                  <a:schemeClr val="dk1"/>
                </a:solidFill>
                <a:latin typeface="Calibri"/>
                <a:ea typeface="Calibri"/>
                <a:cs typeface="Calibri"/>
                <a:sym typeface="Calibri"/>
              </a:defRPr>
            </a:lvl4pPr>
            <a:lvl5pPr marL="2286000" marR="0" lvl="4" indent="-633603" algn="l" rtl="0">
              <a:lnSpc>
                <a:spcPct val="90000"/>
              </a:lnSpc>
              <a:spcBef>
                <a:spcPts val="1772"/>
              </a:spcBef>
              <a:spcAft>
                <a:spcPts val="0"/>
              </a:spcAft>
              <a:buClr>
                <a:schemeClr val="dk1"/>
              </a:buClr>
              <a:buSzPts val="6378"/>
              <a:buFont typeface="Arial"/>
              <a:buChar char="•"/>
              <a:defRPr sz="6378" b="0" i="0" u="none" strike="noStrike" cap="none">
                <a:solidFill>
                  <a:schemeClr val="dk1"/>
                </a:solidFill>
                <a:latin typeface="Calibri"/>
                <a:ea typeface="Calibri"/>
                <a:cs typeface="Calibri"/>
                <a:sym typeface="Calibri"/>
              </a:defRPr>
            </a:lvl5pPr>
            <a:lvl6pPr marL="2743200" marR="0" lvl="5" indent="-633603" algn="l" rtl="0">
              <a:lnSpc>
                <a:spcPct val="90000"/>
              </a:lnSpc>
              <a:spcBef>
                <a:spcPts val="1772"/>
              </a:spcBef>
              <a:spcAft>
                <a:spcPts val="0"/>
              </a:spcAft>
              <a:buClr>
                <a:schemeClr val="dk1"/>
              </a:buClr>
              <a:buSzPts val="6378"/>
              <a:buFont typeface="Arial"/>
              <a:buChar char="•"/>
              <a:defRPr sz="6378" b="0" i="0" u="none" strike="noStrike" cap="none">
                <a:solidFill>
                  <a:schemeClr val="dk1"/>
                </a:solidFill>
                <a:latin typeface="Calibri"/>
                <a:ea typeface="Calibri"/>
                <a:cs typeface="Calibri"/>
                <a:sym typeface="Calibri"/>
              </a:defRPr>
            </a:lvl6pPr>
            <a:lvl7pPr marL="3200400" marR="0" lvl="6" indent="-633603" algn="l" rtl="0">
              <a:lnSpc>
                <a:spcPct val="90000"/>
              </a:lnSpc>
              <a:spcBef>
                <a:spcPts val="1772"/>
              </a:spcBef>
              <a:spcAft>
                <a:spcPts val="0"/>
              </a:spcAft>
              <a:buClr>
                <a:schemeClr val="dk1"/>
              </a:buClr>
              <a:buSzPts val="6378"/>
              <a:buFont typeface="Arial"/>
              <a:buChar char="•"/>
              <a:defRPr sz="6378" b="0" i="0" u="none" strike="noStrike" cap="none">
                <a:solidFill>
                  <a:schemeClr val="dk1"/>
                </a:solidFill>
                <a:latin typeface="Calibri"/>
                <a:ea typeface="Calibri"/>
                <a:cs typeface="Calibri"/>
                <a:sym typeface="Calibri"/>
              </a:defRPr>
            </a:lvl7pPr>
            <a:lvl8pPr marL="3657600" marR="0" lvl="7" indent="-633603" algn="l" rtl="0">
              <a:lnSpc>
                <a:spcPct val="90000"/>
              </a:lnSpc>
              <a:spcBef>
                <a:spcPts val="1772"/>
              </a:spcBef>
              <a:spcAft>
                <a:spcPts val="0"/>
              </a:spcAft>
              <a:buClr>
                <a:schemeClr val="dk1"/>
              </a:buClr>
              <a:buSzPts val="6378"/>
              <a:buFont typeface="Arial"/>
              <a:buChar char="•"/>
              <a:defRPr sz="6378" b="0" i="0" u="none" strike="noStrike" cap="none">
                <a:solidFill>
                  <a:schemeClr val="dk1"/>
                </a:solidFill>
                <a:latin typeface="Calibri"/>
                <a:ea typeface="Calibri"/>
                <a:cs typeface="Calibri"/>
                <a:sym typeface="Calibri"/>
              </a:defRPr>
            </a:lvl8pPr>
            <a:lvl9pPr marL="4114800" marR="0" lvl="8" indent="-633603" algn="l" rtl="0">
              <a:lnSpc>
                <a:spcPct val="90000"/>
              </a:lnSpc>
              <a:spcBef>
                <a:spcPts val="1772"/>
              </a:spcBef>
              <a:spcAft>
                <a:spcPts val="0"/>
              </a:spcAft>
              <a:buClr>
                <a:schemeClr val="dk1"/>
              </a:buClr>
              <a:buSzPts val="6378"/>
              <a:buFont typeface="Arial"/>
              <a:buChar char="•"/>
              <a:defRPr sz="6378"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2227451" y="40040601"/>
            <a:ext cx="7289840" cy="230003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25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10732264" y="40040601"/>
            <a:ext cx="10934760" cy="230003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252"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7143"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22881997" y="40040601"/>
            <a:ext cx="7289840" cy="230003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4252"/>
              <a:buFont typeface="Arial"/>
              <a:buNone/>
              <a:defRPr sz="4252"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2" name="Imagem 11">
            <a:extLst>
              <a:ext uri="{FF2B5EF4-FFF2-40B4-BE49-F238E27FC236}">
                <a16:creationId xmlns:a16="http://schemas.microsoft.com/office/drawing/2014/main" id="{325B6435-33AE-447E-8B1E-DFC4E761DA67}"/>
              </a:ext>
            </a:extLst>
          </p:cNvPr>
          <p:cNvPicPr>
            <a:picLocks noChangeAspect="1"/>
          </p:cNvPicPr>
          <p:nvPr/>
        </p:nvPicPr>
        <p:blipFill>
          <a:blip r:embed="rId3"/>
          <a:stretch>
            <a:fillRect/>
          </a:stretch>
        </p:blipFill>
        <p:spPr>
          <a:xfrm>
            <a:off x="-444039" y="5287617"/>
            <a:ext cx="33203414" cy="38185573"/>
          </a:xfrm>
          <a:prstGeom prst="rect">
            <a:avLst/>
          </a:prstGeom>
        </p:spPr>
      </p:pic>
      <p:sp>
        <p:nvSpPr>
          <p:cNvPr id="85" name="Google Shape;85;p1"/>
          <p:cNvSpPr/>
          <p:nvPr/>
        </p:nvSpPr>
        <p:spPr>
          <a:xfrm>
            <a:off x="980325" y="14113750"/>
            <a:ext cx="2448600" cy="116400"/>
          </a:xfrm>
          <a:prstGeom prst="rect">
            <a:avLst/>
          </a:prstGeom>
          <a:solidFill>
            <a:srgbClr val="7A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143"/>
              <a:buFont typeface="Arial"/>
              <a:buNone/>
            </a:pPr>
            <a:r>
              <a:rPr lang="pt-BR" sz="7143" b="0" i="0" u="none" strike="noStrike" cap="none">
                <a:solidFill>
                  <a:schemeClr val="lt1"/>
                </a:solidFill>
                <a:latin typeface="Calibri"/>
                <a:ea typeface="Calibri"/>
                <a:cs typeface="Calibri"/>
                <a:sym typeface="Calibri"/>
              </a:rPr>
              <a:t>         </a:t>
            </a:r>
            <a:endParaRPr sz="7143" b="0" i="0" u="none" strike="noStrike" cap="none">
              <a:solidFill>
                <a:schemeClr val="lt1"/>
              </a:solidFill>
              <a:latin typeface="Calibri"/>
              <a:ea typeface="Calibri"/>
              <a:cs typeface="Calibri"/>
              <a:sym typeface="Calibri"/>
            </a:endParaRPr>
          </a:p>
        </p:txBody>
      </p:sp>
      <p:sp>
        <p:nvSpPr>
          <p:cNvPr id="86" name="Google Shape;86;p1"/>
          <p:cNvSpPr txBox="1">
            <a:spLocks noGrp="1"/>
          </p:cNvSpPr>
          <p:nvPr>
            <p:ph type="subTitle" idx="1"/>
          </p:nvPr>
        </p:nvSpPr>
        <p:spPr>
          <a:xfrm>
            <a:off x="885200" y="13159100"/>
            <a:ext cx="5325000" cy="8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000"/>
              <a:buNone/>
            </a:pPr>
            <a:r>
              <a:rPr lang="pt-BR" sz="6000" dirty="0">
                <a:solidFill>
                  <a:srgbClr val="0F0B13"/>
                </a:solidFill>
                <a:latin typeface="Roboto Black"/>
                <a:ea typeface="Roboto Black"/>
                <a:cs typeface="Roboto Black"/>
                <a:sym typeface="Roboto Black"/>
              </a:rPr>
              <a:t>INTRODUÇÃO</a:t>
            </a:r>
            <a:endParaRPr sz="6000" dirty="0">
              <a:solidFill>
                <a:srgbClr val="0F0B13"/>
              </a:solidFill>
              <a:latin typeface="Roboto Black"/>
              <a:ea typeface="Roboto Black"/>
              <a:cs typeface="Roboto Black"/>
              <a:sym typeface="Roboto Black"/>
            </a:endParaRPr>
          </a:p>
        </p:txBody>
      </p:sp>
      <p:sp>
        <p:nvSpPr>
          <p:cNvPr id="87" name="Google Shape;87;p1"/>
          <p:cNvSpPr txBox="1"/>
          <p:nvPr/>
        </p:nvSpPr>
        <p:spPr>
          <a:xfrm>
            <a:off x="1080021" y="41664979"/>
            <a:ext cx="30133800" cy="1094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6000"/>
              <a:buFont typeface="Arial"/>
              <a:buNone/>
            </a:pPr>
            <a:r>
              <a:rPr lang="pt-BR" sz="4900" b="1" i="0" u="none" strike="noStrike" cap="none">
                <a:solidFill>
                  <a:schemeClr val="dk1"/>
                </a:solidFill>
                <a:latin typeface="Roboto"/>
                <a:ea typeface="Roboto"/>
                <a:cs typeface="Roboto"/>
                <a:sym typeface="Roboto"/>
              </a:rPr>
              <a:t>ESPAÇO DESTINADO A APLICAÇÃO DE LOGOMARCAS INSTITUCIONAIS OU DELETAR</a:t>
            </a:r>
            <a:endParaRPr sz="300" b="1" i="0" u="none" strike="noStrike" cap="none">
              <a:solidFill>
                <a:srgbClr val="000000"/>
              </a:solidFill>
              <a:latin typeface="Roboto"/>
              <a:ea typeface="Roboto"/>
              <a:cs typeface="Roboto"/>
              <a:sym typeface="Roboto"/>
            </a:endParaRPr>
          </a:p>
        </p:txBody>
      </p:sp>
      <p:sp>
        <p:nvSpPr>
          <p:cNvPr id="88" name="Google Shape;88;p1"/>
          <p:cNvSpPr txBox="1"/>
          <p:nvPr/>
        </p:nvSpPr>
        <p:spPr>
          <a:xfrm>
            <a:off x="980400" y="6138750"/>
            <a:ext cx="30481200" cy="2558400"/>
          </a:xfrm>
          <a:prstGeom prst="rect">
            <a:avLst/>
          </a:prstGeom>
          <a:noFill/>
          <a:ln>
            <a:noFill/>
          </a:ln>
        </p:spPr>
        <p:txBody>
          <a:bodyPr spcFirstLastPara="1" wrap="square" lIns="94575" tIns="47275" rIns="94575" bIns="47275"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pt-BR" sz="8000" b="1" i="0" u="none" strike="noStrike" cap="none" dirty="0">
                <a:solidFill>
                  <a:schemeClr val="tx1"/>
                </a:solidFill>
                <a:latin typeface="Roboto"/>
                <a:ea typeface="Roboto"/>
                <a:cs typeface="Roboto"/>
                <a:sym typeface="Roboto"/>
              </a:rPr>
              <a:t>Título do Trabalho (idêntico ao que foi aprovado), em fonte </a:t>
            </a:r>
            <a:r>
              <a:rPr lang="pt-BR" sz="8000" b="1" i="0" u="none" strike="noStrike" cap="none" dirty="0" err="1">
                <a:solidFill>
                  <a:schemeClr val="tx1"/>
                </a:solidFill>
                <a:latin typeface="Roboto"/>
                <a:ea typeface="Roboto"/>
                <a:cs typeface="Roboto"/>
                <a:sym typeface="Roboto"/>
              </a:rPr>
              <a:t>Roboto</a:t>
            </a:r>
            <a:r>
              <a:rPr lang="pt-BR" sz="8000" b="1" i="0" u="none" strike="noStrike" cap="none" dirty="0">
                <a:solidFill>
                  <a:schemeClr val="tx1"/>
                </a:solidFill>
                <a:latin typeface="Roboto"/>
                <a:ea typeface="Roboto"/>
                <a:cs typeface="Roboto"/>
                <a:sym typeface="Roboto"/>
              </a:rPr>
              <a:t> Negrito, tamanho 80</a:t>
            </a:r>
            <a:endParaRPr sz="8000" b="1" i="0" u="none" strike="noStrike" cap="none" dirty="0">
              <a:solidFill>
                <a:schemeClr val="tx1"/>
              </a:solidFill>
              <a:latin typeface="Roboto"/>
              <a:ea typeface="Roboto"/>
              <a:cs typeface="Roboto"/>
              <a:sym typeface="Roboto"/>
            </a:endParaRPr>
          </a:p>
        </p:txBody>
      </p:sp>
      <p:sp>
        <p:nvSpPr>
          <p:cNvPr id="89" name="Google Shape;89;p1"/>
          <p:cNvSpPr/>
          <p:nvPr/>
        </p:nvSpPr>
        <p:spPr>
          <a:xfrm>
            <a:off x="980400" y="9088700"/>
            <a:ext cx="30481200" cy="1466634"/>
          </a:xfrm>
          <a:prstGeom prst="rect">
            <a:avLst/>
          </a:prstGeom>
          <a:noFill/>
          <a:ln>
            <a:noFill/>
          </a:ln>
        </p:spPr>
        <p:txBody>
          <a:bodyPr spcFirstLastPara="1" wrap="square" lIns="80850" tIns="40425" rIns="80850" bIns="40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pt-BR" sz="4500" b="1" i="0" u="sng" strike="noStrike" cap="none" dirty="0">
                <a:solidFill>
                  <a:schemeClr val="tx1"/>
                </a:solidFill>
                <a:latin typeface="Roboto"/>
                <a:ea typeface="Roboto"/>
                <a:cs typeface="Roboto"/>
                <a:sym typeface="Roboto"/>
              </a:rPr>
              <a:t>Autor X</a:t>
            </a:r>
            <a:r>
              <a:rPr lang="pt-BR" sz="4500" b="1" i="0" u="none" strike="noStrike" cap="none" baseline="30000" dirty="0">
                <a:solidFill>
                  <a:schemeClr val="tx1"/>
                </a:solidFill>
                <a:latin typeface="Roboto"/>
                <a:ea typeface="Roboto"/>
                <a:cs typeface="Roboto"/>
                <a:sym typeface="Roboto"/>
              </a:rPr>
              <a:t>1</a:t>
            </a:r>
            <a:r>
              <a:rPr lang="pt-BR" sz="4500" b="1" i="0" u="none" strike="noStrike" cap="none" dirty="0">
                <a:solidFill>
                  <a:schemeClr val="tx1"/>
                </a:solidFill>
                <a:latin typeface="Roboto"/>
                <a:ea typeface="Roboto"/>
                <a:cs typeface="Roboto"/>
                <a:sym typeface="Roboto"/>
              </a:rPr>
              <a:t>; Autor Y</a:t>
            </a:r>
            <a:r>
              <a:rPr lang="pt-BR" sz="4500" b="1" i="0" u="none" strike="noStrike" cap="none" baseline="30000" dirty="0">
                <a:solidFill>
                  <a:schemeClr val="tx1"/>
                </a:solidFill>
                <a:latin typeface="Roboto"/>
                <a:ea typeface="Roboto"/>
                <a:cs typeface="Roboto"/>
                <a:sym typeface="Roboto"/>
              </a:rPr>
              <a:t>2</a:t>
            </a:r>
            <a:r>
              <a:rPr lang="pt-BR" sz="4500" b="1" i="0" u="none" strike="noStrike" cap="none" dirty="0">
                <a:solidFill>
                  <a:schemeClr val="tx1"/>
                </a:solidFill>
                <a:latin typeface="Roboto"/>
                <a:ea typeface="Roboto"/>
                <a:cs typeface="Roboto"/>
                <a:sym typeface="Roboto"/>
              </a:rPr>
              <a:t>; Autor Z</a:t>
            </a:r>
            <a:r>
              <a:rPr lang="pt-BR" sz="4500" b="1" i="0" u="none" strike="noStrike" cap="none" baseline="30000" dirty="0">
                <a:solidFill>
                  <a:schemeClr val="tx1"/>
                </a:solidFill>
                <a:latin typeface="Roboto"/>
                <a:ea typeface="Roboto"/>
                <a:cs typeface="Roboto"/>
                <a:sym typeface="Roboto"/>
              </a:rPr>
              <a:t>3 </a:t>
            </a:r>
            <a:r>
              <a:rPr lang="pt-BR" sz="4500" b="1" i="0" u="none" strike="noStrike" cap="none" dirty="0">
                <a:solidFill>
                  <a:schemeClr val="tx1"/>
                </a:solidFill>
                <a:latin typeface="Roboto"/>
                <a:ea typeface="Roboto"/>
                <a:cs typeface="Roboto"/>
                <a:sym typeface="Roboto"/>
              </a:rPr>
              <a:t>(fonte </a:t>
            </a:r>
            <a:r>
              <a:rPr lang="pt-BR" sz="4500" b="1" i="0" u="none" strike="noStrike" cap="none" dirty="0" err="1">
                <a:solidFill>
                  <a:schemeClr val="tx1"/>
                </a:solidFill>
                <a:latin typeface="Roboto"/>
                <a:ea typeface="Roboto"/>
                <a:cs typeface="Roboto"/>
                <a:sym typeface="Roboto"/>
              </a:rPr>
              <a:t>Roboto</a:t>
            </a:r>
            <a:r>
              <a:rPr lang="pt-BR" sz="4500" b="1" i="0" u="none" strike="noStrike" cap="none" dirty="0">
                <a:solidFill>
                  <a:schemeClr val="tx1"/>
                </a:solidFill>
                <a:latin typeface="Roboto"/>
                <a:ea typeface="Roboto"/>
                <a:cs typeface="Roboto"/>
                <a:sym typeface="Roboto"/>
              </a:rPr>
              <a:t> Negrito, tamanho </a:t>
            </a:r>
            <a:r>
              <a:rPr lang="pt-BR" sz="4500" b="1" dirty="0">
                <a:solidFill>
                  <a:schemeClr val="tx1"/>
                </a:solidFill>
                <a:latin typeface="Roboto"/>
                <a:ea typeface="Roboto"/>
                <a:cs typeface="Roboto"/>
                <a:sym typeface="Roboto"/>
              </a:rPr>
              <a:t>45</a:t>
            </a:r>
            <a:r>
              <a:rPr lang="pt-BR" sz="4500" b="1" i="0" u="none" strike="noStrike" cap="none" dirty="0">
                <a:solidFill>
                  <a:schemeClr val="tx1"/>
                </a:solidFill>
                <a:latin typeface="Roboto"/>
                <a:ea typeface="Roboto"/>
                <a:cs typeface="Roboto"/>
                <a:sym typeface="Roboto"/>
              </a:rPr>
              <a:t>, sublinhar o nome do autor que apresentará o trabalho)</a:t>
            </a:r>
            <a:endParaRPr sz="4500" b="1" i="0" u="none" strike="noStrike" cap="none" dirty="0">
              <a:solidFill>
                <a:schemeClr val="tx1"/>
              </a:solidFill>
              <a:latin typeface="Roboto"/>
              <a:ea typeface="Roboto"/>
              <a:cs typeface="Roboto"/>
              <a:sym typeface="Roboto"/>
            </a:endParaRPr>
          </a:p>
        </p:txBody>
      </p:sp>
      <p:sp>
        <p:nvSpPr>
          <p:cNvPr id="90" name="Google Shape;90;p1"/>
          <p:cNvSpPr/>
          <p:nvPr/>
        </p:nvSpPr>
        <p:spPr>
          <a:xfrm>
            <a:off x="980450" y="10499650"/>
            <a:ext cx="30481200" cy="1158900"/>
          </a:xfrm>
          <a:prstGeom prst="rect">
            <a:avLst/>
          </a:prstGeom>
          <a:noFill/>
          <a:ln>
            <a:noFill/>
          </a:ln>
        </p:spPr>
        <p:txBody>
          <a:bodyPr spcFirstLastPara="1" wrap="square" lIns="80850" tIns="40425" rIns="80850" bIns="40425"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pt-BR" sz="3400" b="0" i="0" u="none" strike="noStrike" cap="none" baseline="30000" dirty="0">
                <a:solidFill>
                  <a:schemeClr val="tx1"/>
                </a:solidFill>
                <a:latin typeface="Roboto"/>
                <a:ea typeface="Roboto"/>
                <a:cs typeface="Roboto"/>
                <a:sym typeface="Roboto"/>
              </a:rPr>
              <a:t>1</a:t>
            </a:r>
            <a:r>
              <a:rPr lang="pt-BR" sz="3400" b="0" i="0" u="none" strike="noStrike" cap="none" dirty="0">
                <a:solidFill>
                  <a:schemeClr val="tx1"/>
                </a:solidFill>
                <a:latin typeface="Roboto"/>
                <a:ea typeface="Roboto"/>
                <a:cs typeface="Roboto"/>
                <a:sym typeface="Roboto"/>
              </a:rPr>
              <a:t>Instituição do Autor X, Endereço (</a:t>
            </a:r>
            <a:r>
              <a:rPr lang="pt-BR" sz="3400" b="0" i="1" u="none" strike="noStrike" cap="none" dirty="0" err="1">
                <a:solidFill>
                  <a:schemeClr val="tx1"/>
                </a:solidFill>
                <a:latin typeface="Roboto"/>
                <a:ea typeface="Roboto"/>
                <a:cs typeface="Roboto"/>
                <a:sym typeface="Roboto"/>
              </a:rPr>
              <a:t>email</a:t>
            </a:r>
            <a:r>
              <a:rPr lang="pt-BR" sz="3400" b="0" i="1" u="none" strike="noStrike" cap="none" dirty="0">
                <a:solidFill>
                  <a:schemeClr val="tx1"/>
                </a:solidFill>
                <a:latin typeface="Roboto"/>
                <a:ea typeface="Roboto"/>
                <a:cs typeface="Roboto"/>
                <a:sym typeface="Roboto"/>
              </a:rPr>
              <a:t> do autor responsável pelo trabalho</a:t>
            </a:r>
            <a:r>
              <a:rPr lang="pt-BR" sz="3400" b="0" i="0" u="none" strike="noStrike" cap="none" dirty="0">
                <a:solidFill>
                  <a:schemeClr val="tx1"/>
                </a:solidFill>
                <a:latin typeface="Roboto"/>
                <a:ea typeface="Roboto"/>
                <a:cs typeface="Roboto"/>
                <a:sym typeface="Roboto"/>
              </a:rPr>
              <a:t>); </a:t>
            </a:r>
            <a:r>
              <a:rPr lang="pt-BR" sz="3400" b="0" i="0" u="none" strike="noStrike" cap="none" baseline="30000" dirty="0">
                <a:solidFill>
                  <a:schemeClr val="tx1"/>
                </a:solidFill>
                <a:latin typeface="Roboto"/>
                <a:ea typeface="Roboto"/>
                <a:cs typeface="Roboto"/>
                <a:sym typeface="Roboto"/>
              </a:rPr>
              <a:t>2</a:t>
            </a:r>
            <a:r>
              <a:rPr lang="pt-BR" sz="3400" b="0" i="0" u="none" strike="noStrike" cap="none" dirty="0">
                <a:solidFill>
                  <a:schemeClr val="tx1"/>
                </a:solidFill>
                <a:latin typeface="Roboto"/>
                <a:ea typeface="Roboto"/>
                <a:cs typeface="Roboto"/>
                <a:sym typeface="Roboto"/>
              </a:rPr>
              <a:t>Instituição do Autor Y, Endereço; </a:t>
            </a:r>
            <a:r>
              <a:rPr lang="pt-BR" sz="3400" b="0" i="0" u="none" strike="noStrike" cap="none" baseline="30000" dirty="0">
                <a:solidFill>
                  <a:schemeClr val="tx1"/>
                </a:solidFill>
                <a:latin typeface="Roboto"/>
                <a:ea typeface="Roboto"/>
                <a:cs typeface="Roboto"/>
                <a:sym typeface="Roboto"/>
              </a:rPr>
              <a:t>3</a:t>
            </a:r>
            <a:r>
              <a:rPr lang="pt-BR" sz="3400" b="0" i="0" u="none" strike="noStrike" cap="none" dirty="0">
                <a:solidFill>
                  <a:schemeClr val="tx1"/>
                </a:solidFill>
                <a:latin typeface="Roboto"/>
                <a:ea typeface="Roboto"/>
                <a:cs typeface="Roboto"/>
                <a:sym typeface="Roboto"/>
              </a:rPr>
              <a:t>Instituição do Autor Z, Endereço (fonte </a:t>
            </a:r>
            <a:r>
              <a:rPr lang="pt-BR" sz="3400" b="0" i="0" u="none" strike="noStrike" cap="none" dirty="0" err="1">
                <a:solidFill>
                  <a:schemeClr val="tx1"/>
                </a:solidFill>
                <a:latin typeface="Roboto"/>
                <a:ea typeface="Roboto"/>
                <a:cs typeface="Roboto"/>
                <a:sym typeface="Roboto"/>
              </a:rPr>
              <a:t>Roboto</a:t>
            </a:r>
            <a:r>
              <a:rPr lang="pt-BR" sz="3400" b="0" i="0" u="none" strike="noStrike" cap="none" dirty="0">
                <a:solidFill>
                  <a:schemeClr val="tx1"/>
                </a:solidFill>
                <a:latin typeface="Roboto"/>
                <a:ea typeface="Roboto"/>
                <a:cs typeface="Roboto"/>
                <a:sym typeface="Roboto"/>
              </a:rPr>
              <a:t>, tamanho 34)</a:t>
            </a:r>
            <a:endParaRPr sz="1400" b="0" i="0" u="none" strike="noStrike" cap="none" dirty="0">
              <a:solidFill>
                <a:schemeClr val="tx1"/>
              </a:solidFill>
              <a:latin typeface="Roboto"/>
              <a:ea typeface="Roboto"/>
              <a:cs typeface="Roboto"/>
              <a:sym typeface="Roboto"/>
            </a:endParaRPr>
          </a:p>
        </p:txBody>
      </p:sp>
      <p:sp>
        <p:nvSpPr>
          <p:cNvPr id="91" name="Google Shape;91;p1"/>
          <p:cNvSpPr/>
          <p:nvPr/>
        </p:nvSpPr>
        <p:spPr>
          <a:xfrm>
            <a:off x="980450" y="14786950"/>
            <a:ext cx="9634200" cy="7425300"/>
          </a:xfrm>
          <a:prstGeom prst="rect">
            <a:avLst/>
          </a:prstGeom>
          <a:noFill/>
          <a:ln>
            <a:noFill/>
          </a:ln>
        </p:spPr>
        <p:txBody>
          <a:bodyPr spcFirstLastPara="1" wrap="square" lIns="80850" tIns="40425" rIns="80850" bIns="40425" anchor="t" anchorCtr="0">
            <a:spAutoFit/>
          </a:bodyPr>
          <a:lstStyle/>
          <a:p>
            <a:pPr marL="0" marR="0" lvl="0" indent="457200" algn="just" rtl="0">
              <a:lnSpc>
                <a:spcPct val="100000"/>
              </a:lnSpc>
              <a:spcBef>
                <a:spcPts val="0"/>
              </a:spcBef>
              <a:spcAft>
                <a:spcPts val="0"/>
              </a:spcAft>
              <a:buClr>
                <a:srgbClr val="000000"/>
              </a:buClr>
              <a:buSzPts val="4000"/>
              <a:buFont typeface="Arial"/>
              <a:buNone/>
            </a:pPr>
            <a:r>
              <a:rPr lang="pt-BR" sz="3000" b="0" i="0" u="none" strike="noStrike" cap="none" dirty="0">
                <a:solidFill>
                  <a:schemeClr val="dk1"/>
                </a:solidFill>
                <a:latin typeface="Roboto"/>
                <a:ea typeface="Roboto"/>
                <a:cs typeface="Roboto"/>
                <a:sym typeface="Roboto"/>
              </a:rPr>
              <a:t>Escrever a introdução em parágrafo único, com os objetivos ao final desta (fonte </a:t>
            </a:r>
            <a:r>
              <a:rPr lang="pt-BR" sz="3000" b="0" i="0" u="none" strike="noStrike" cap="none" dirty="0" err="1">
                <a:solidFill>
                  <a:schemeClr val="dk1"/>
                </a:solidFill>
                <a:latin typeface="Roboto"/>
                <a:ea typeface="Roboto"/>
                <a:cs typeface="Roboto"/>
                <a:sym typeface="Roboto"/>
              </a:rPr>
              <a:t>Roboto</a:t>
            </a:r>
            <a:r>
              <a:rPr lang="pt-BR" sz="3000" b="0" i="0" u="none" strike="noStrike" cap="none" dirty="0">
                <a:solidFill>
                  <a:schemeClr val="dk1"/>
                </a:solidFill>
                <a:latin typeface="Roboto"/>
                <a:ea typeface="Roboto"/>
                <a:cs typeface="Roboto"/>
                <a:sym typeface="Roboto"/>
              </a:rPr>
              <a:t>, tamanho </a:t>
            </a:r>
            <a:r>
              <a:rPr lang="pt-BR" sz="3000" dirty="0">
                <a:solidFill>
                  <a:schemeClr val="dk1"/>
                </a:solidFill>
                <a:latin typeface="Roboto"/>
                <a:ea typeface="Roboto"/>
                <a:cs typeface="Roboto"/>
                <a:sym typeface="Roboto"/>
              </a:rPr>
              <a:t>3</a:t>
            </a:r>
            <a:r>
              <a:rPr lang="pt-BR" sz="3000" b="0" i="0" u="none" strike="noStrike" cap="none" dirty="0">
                <a:solidFill>
                  <a:schemeClr val="dk1"/>
                </a:solidFill>
                <a:latin typeface="Roboto"/>
                <a:ea typeface="Roboto"/>
                <a:cs typeface="Roboto"/>
                <a:sym typeface="Roboto"/>
              </a:rPr>
              <a:t>0). </a:t>
            </a:r>
            <a:endParaRPr sz="3000" b="0" i="0" u="none" strike="noStrike" cap="none" dirty="0">
              <a:solidFill>
                <a:schemeClr val="dk1"/>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4000"/>
              <a:buFont typeface="Arial"/>
              <a:buNone/>
            </a:pP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ante </a:t>
            </a:r>
            <a:r>
              <a:rPr lang="pt-BR" sz="3000" dirty="0" err="1">
                <a:solidFill>
                  <a:schemeClr val="dk1"/>
                </a:solidFill>
                <a:highlight>
                  <a:srgbClr val="FFFFFF"/>
                </a:highlight>
                <a:latin typeface="Roboto"/>
                <a:ea typeface="Roboto"/>
                <a:cs typeface="Roboto"/>
                <a:sym typeface="Roboto"/>
              </a:rPr>
              <a:t>lacus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congue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bibendum</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placerat</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nibh</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Proin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blandit</a:t>
            </a:r>
            <a:r>
              <a:rPr lang="pt-BR" sz="3000" dirty="0">
                <a:solidFill>
                  <a:schemeClr val="dk1"/>
                </a:solidFill>
                <a:highlight>
                  <a:srgbClr val="FFFFFF"/>
                </a:highlight>
                <a:latin typeface="Roboto"/>
                <a:ea typeface="Roboto"/>
                <a:cs typeface="Roboto"/>
                <a:sym typeface="Roboto"/>
              </a:rPr>
              <a:t> est </a:t>
            </a:r>
            <a:r>
              <a:rPr lang="pt-BR" sz="3000" dirty="0" err="1">
                <a:solidFill>
                  <a:schemeClr val="dk1"/>
                </a:solidFill>
                <a:highlight>
                  <a:srgbClr val="FFFFFF"/>
                </a:highlight>
                <a:latin typeface="Roboto"/>
                <a:ea typeface="Roboto"/>
                <a:cs typeface="Roboto"/>
                <a:sym typeface="Roboto"/>
              </a:rPr>
              <a:t>vel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tortor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mattis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accumsan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ante ipsum </a:t>
            </a:r>
            <a:r>
              <a:rPr lang="pt-BR" sz="3000" dirty="0" err="1">
                <a:solidFill>
                  <a:schemeClr val="dk1"/>
                </a:solidFill>
                <a:highlight>
                  <a:srgbClr val="FFFFFF"/>
                </a:highlight>
                <a:latin typeface="Roboto"/>
                <a:ea typeface="Roboto"/>
                <a:cs typeface="Roboto"/>
                <a:sym typeface="Roboto"/>
              </a:rPr>
              <a:t>primis</a:t>
            </a:r>
            <a:r>
              <a:rPr lang="pt-BR" sz="3000" dirty="0">
                <a:solidFill>
                  <a:schemeClr val="dk1"/>
                </a:solidFill>
                <a:highlight>
                  <a:srgbClr val="FFFFFF"/>
                </a:highlight>
                <a:latin typeface="Roboto"/>
                <a:ea typeface="Roboto"/>
                <a:cs typeface="Roboto"/>
                <a:sym typeface="Roboto"/>
              </a:rPr>
              <a:t> in </a:t>
            </a:r>
            <a:r>
              <a:rPr lang="pt-BR" sz="3000" dirty="0" err="1">
                <a:solidFill>
                  <a:schemeClr val="dk1"/>
                </a:solidFill>
                <a:highlight>
                  <a:srgbClr val="FFFFFF"/>
                </a:highlight>
                <a:latin typeface="Roboto"/>
                <a:ea typeface="Roboto"/>
                <a:cs typeface="Roboto"/>
                <a:sym typeface="Roboto"/>
              </a:rPr>
              <a:t>faucibus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orci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ultrices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cubilia</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curae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Donec</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sodales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lacinia</a:t>
            </a:r>
            <a:r>
              <a:rPr lang="pt-BR" sz="3000" dirty="0">
                <a:solidFill>
                  <a:schemeClr val="dk1"/>
                </a:solidFill>
                <a:highlight>
                  <a:srgbClr val="FFFFFF"/>
                </a:highlight>
                <a:latin typeface="Roboto"/>
                <a:ea typeface="Roboto"/>
                <a:cs typeface="Roboto"/>
                <a:sym typeface="Roboto"/>
              </a:rPr>
              <a:t>. Etiam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suscipit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non </a:t>
            </a:r>
            <a:r>
              <a:rPr lang="pt-BR" sz="3000" dirty="0" err="1">
                <a:solidFill>
                  <a:schemeClr val="dk1"/>
                </a:solidFill>
                <a:highlight>
                  <a:srgbClr val="FFFFFF"/>
                </a:highlight>
                <a:latin typeface="Roboto"/>
                <a:ea typeface="Roboto"/>
                <a:cs typeface="Roboto"/>
                <a:sym typeface="Roboto"/>
              </a:rPr>
              <a:t>nisl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ullamcorper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amet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varius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diam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Fusce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auctor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commodo</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felis</a:t>
            </a:r>
            <a:r>
              <a:rPr lang="pt-BR" sz="3000" dirty="0">
                <a:solidFill>
                  <a:schemeClr val="dk1"/>
                </a:solidFill>
                <a:highlight>
                  <a:srgbClr val="FFFFFF"/>
                </a:highlight>
                <a:latin typeface="Roboto"/>
                <a:ea typeface="Roboto"/>
                <a:cs typeface="Roboto"/>
                <a:sym typeface="Roboto"/>
              </a:rPr>
              <a:t>, a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dolor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viverra</a:t>
            </a:r>
            <a:r>
              <a:rPr lang="pt-BR" sz="3000" dirty="0">
                <a:solidFill>
                  <a:schemeClr val="dk1"/>
                </a:solidFill>
                <a:highlight>
                  <a:srgbClr val="FFFFFF"/>
                </a:highlight>
                <a:latin typeface="Roboto"/>
                <a:ea typeface="Roboto"/>
                <a:cs typeface="Roboto"/>
                <a:sym typeface="Roboto"/>
              </a:rPr>
              <a:t> quis. </a:t>
            </a:r>
            <a:r>
              <a:rPr lang="pt-BR" sz="3000" dirty="0" err="1">
                <a:solidFill>
                  <a:schemeClr val="dk1"/>
                </a:solidFill>
                <a:highlight>
                  <a:srgbClr val="FFFFFF"/>
                </a:highlight>
                <a:latin typeface="Roboto"/>
                <a:ea typeface="Roboto"/>
                <a:cs typeface="Roboto"/>
                <a:sym typeface="Roboto"/>
              </a:rPr>
              <a:t>Cras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quis massa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mollis</a:t>
            </a:r>
            <a:r>
              <a:rPr lang="pt-BR" sz="3000" dirty="0">
                <a:solidFill>
                  <a:schemeClr val="dk1"/>
                </a:solidFill>
                <a:highlight>
                  <a:srgbClr val="FFFFFF"/>
                </a:highlight>
                <a:latin typeface="Roboto"/>
                <a:ea typeface="Roboto"/>
                <a:cs typeface="Roboto"/>
                <a:sym typeface="Roboto"/>
              </a:rPr>
              <a:t>. In tempus </a:t>
            </a:r>
            <a:r>
              <a:rPr lang="pt-BR" sz="3000" dirty="0" err="1">
                <a:solidFill>
                  <a:schemeClr val="dk1"/>
                </a:solidFill>
                <a:highlight>
                  <a:srgbClr val="FFFFFF"/>
                </a:highlight>
                <a:latin typeface="Roboto"/>
                <a:ea typeface="Roboto"/>
                <a:cs typeface="Roboto"/>
                <a:sym typeface="Roboto"/>
              </a:rPr>
              <a:t>ligula</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pretium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Pellentesque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habitant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morbi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tristique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senectus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netus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malesuada</a:t>
            </a:r>
            <a:r>
              <a:rPr lang="pt-BR" sz="3000" dirty="0">
                <a:solidFill>
                  <a:schemeClr val="dk1"/>
                </a:solidFill>
                <a:highlight>
                  <a:srgbClr val="FFFFFF"/>
                </a:highlight>
                <a:latin typeface="Roboto"/>
                <a:ea typeface="Roboto"/>
                <a:cs typeface="Roboto"/>
                <a:sym typeface="Roboto"/>
              </a:rPr>
              <a:t> fames ac </a:t>
            </a:r>
            <a:r>
              <a:rPr lang="pt-BR" sz="3000" dirty="0" err="1">
                <a:solidFill>
                  <a:schemeClr val="dk1"/>
                </a:solidFill>
                <a:highlight>
                  <a:srgbClr val="FFFFFF"/>
                </a:highlight>
                <a:latin typeface="Roboto"/>
                <a:ea typeface="Roboto"/>
                <a:cs typeface="Roboto"/>
                <a:sym typeface="Roboto"/>
              </a:rPr>
              <a:t>turpis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egestas</a:t>
            </a:r>
            <a:r>
              <a:rPr lang="pt-BR" sz="3000" dirty="0">
                <a:solidFill>
                  <a:schemeClr val="dk1"/>
                </a:solidFill>
                <a:highlight>
                  <a:srgbClr val="FFFFFF"/>
                </a:highlight>
                <a:latin typeface="Roboto"/>
                <a:ea typeface="Roboto"/>
                <a:cs typeface="Roboto"/>
                <a:sym typeface="Roboto"/>
              </a:rPr>
              <a:t>. erat ut </a:t>
            </a:r>
            <a:r>
              <a:rPr lang="pt-BR" sz="3000" dirty="0" err="1">
                <a:solidFill>
                  <a:schemeClr val="dk1"/>
                </a:solidFill>
                <a:highlight>
                  <a:srgbClr val="FFFFFF"/>
                </a:highlight>
                <a:latin typeface="Roboto"/>
                <a:ea typeface="Roboto"/>
                <a:cs typeface="Roboto"/>
                <a:sym typeface="Roboto"/>
              </a:rPr>
              <a:t>nibh.Vestibulum</a:t>
            </a:r>
            <a:r>
              <a:rPr lang="pt-BR" sz="3000" dirty="0">
                <a:solidFill>
                  <a:schemeClr val="dk1"/>
                </a:solidFill>
                <a:highlight>
                  <a:srgbClr val="FFFFFF"/>
                </a:highlight>
                <a:latin typeface="Roboto"/>
                <a:ea typeface="Roboto"/>
                <a:cs typeface="Roboto"/>
                <a:sym typeface="Roboto"/>
              </a:rPr>
              <a:t> ante ipsum </a:t>
            </a:r>
            <a:r>
              <a:rPr lang="pt-BR" sz="3000" dirty="0" err="1">
                <a:solidFill>
                  <a:schemeClr val="dk1"/>
                </a:solidFill>
                <a:highlight>
                  <a:srgbClr val="FFFFFF"/>
                </a:highlight>
                <a:latin typeface="Roboto"/>
                <a:ea typeface="Roboto"/>
                <a:cs typeface="Roboto"/>
                <a:sym typeface="Roboto"/>
              </a:rPr>
              <a:t>primis</a:t>
            </a:r>
            <a:r>
              <a:rPr lang="pt-BR" sz="3000" dirty="0">
                <a:solidFill>
                  <a:schemeClr val="dk1"/>
                </a:solidFill>
                <a:highlight>
                  <a:srgbClr val="FFFFFF"/>
                </a:highlight>
                <a:latin typeface="Roboto"/>
                <a:ea typeface="Roboto"/>
                <a:cs typeface="Roboto"/>
                <a:sym typeface="Roboto"/>
              </a:rPr>
              <a:t> in </a:t>
            </a:r>
            <a:r>
              <a:rPr lang="pt-BR" sz="3000" dirty="0" err="1">
                <a:solidFill>
                  <a:schemeClr val="dk1"/>
                </a:solidFill>
                <a:highlight>
                  <a:srgbClr val="FFFFFF"/>
                </a:highlight>
                <a:latin typeface="Roboto"/>
                <a:ea typeface="Roboto"/>
                <a:cs typeface="Roboto"/>
                <a:sym typeface="Roboto"/>
              </a:rPr>
              <a:t>faucibus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orci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ultrices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cubilia</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curae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Donec</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sodales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lacinia</a:t>
            </a:r>
            <a:r>
              <a:rPr lang="pt-BR" sz="3000" dirty="0">
                <a:solidFill>
                  <a:schemeClr val="dk1"/>
                </a:solidFill>
                <a:highlight>
                  <a:srgbClr val="FFFFFF"/>
                </a:highlight>
                <a:latin typeface="Roboto"/>
                <a:ea typeface="Roboto"/>
                <a:cs typeface="Roboto"/>
                <a:sym typeface="Roboto"/>
              </a:rPr>
              <a:t>. Etiam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suscipit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a:t>
            </a:r>
            <a:endParaRPr sz="3000" dirty="0">
              <a:solidFill>
                <a:schemeClr val="dk1"/>
              </a:solidFill>
              <a:latin typeface="Roboto"/>
              <a:ea typeface="Roboto"/>
              <a:cs typeface="Roboto"/>
              <a:sym typeface="Roboto"/>
            </a:endParaRPr>
          </a:p>
        </p:txBody>
      </p:sp>
      <p:sp>
        <p:nvSpPr>
          <p:cNvPr id="92" name="Google Shape;92;p1"/>
          <p:cNvSpPr/>
          <p:nvPr/>
        </p:nvSpPr>
        <p:spPr>
          <a:xfrm>
            <a:off x="980450" y="24106575"/>
            <a:ext cx="9634200" cy="7929942"/>
          </a:xfrm>
          <a:prstGeom prst="rect">
            <a:avLst/>
          </a:prstGeom>
          <a:noFill/>
          <a:ln>
            <a:noFill/>
          </a:ln>
        </p:spPr>
        <p:txBody>
          <a:bodyPr spcFirstLastPara="1" wrap="square" lIns="80850" tIns="40425" rIns="80850" bIns="40425" anchor="t" anchorCtr="0">
            <a:spAutoFit/>
          </a:bodyPr>
          <a:lstStyle/>
          <a:p>
            <a:pPr marL="0" marR="0" lvl="0" indent="0" algn="just" rtl="0">
              <a:lnSpc>
                <a:spcPct val="100000"/>
              </a:lnSpc>
              <a:spcBef>
                <a:spcPts val="0"/>
              </a:spcBef>
              <a:spcAft>
                <a:spcPts val="0"/>
              </a:spcAft>
              <a:buClr>
                <a:srgbClr val="000000"/>
              </a:buClr>
              <a:buSzPts val="4000"/>
              <a:buFont typeface="Arial"/>
              <a:buNone/>
            </a:pPr>
            <a:r>
              <a:rPr lang="pt-BR" sz="3000" b="0" i="0" u="none" strike="noStrike" cap="none" dirty="0">
                <a:solidFill>
                  <a:schemeClr val="dk1"/>
                </a:solidFill>
                <a:latin typeface="Verdana"/>
                <a:ea typeface="Verdana"/>
                <a:cs typeface="Verdana"/>
                <a:sym typeface="Verdana"/>
              </a:rPr>
              <a:t>	</a:t>
            </a:r>
            <a:r>
              <a:rPr lang="pt-BR" sz="3000" b="0" i="0" u="none" strike="noStrike" cap="none" dirty="0">
                <a:solidFill>
                  <a:schemeClr val="dk1"/>
                </a:solidFill>
                <a:latin typeface="Roboto"/>
                <a:ea typeface="Roboto"/>
                <a:cs typeface="Roboto"/>
                <a:sym typeface="Roboto"/>
              </a:rPr>
              <a:t>Descrever o material e os métodos empregados no estudo (fonte </a:t>
            </a:r>
            <a:r>
              <a:rPr lang="pt-BR" sz="3000" b="0" i="0" u="none" strike="noStrike" cap="none" dirty="0" err="1">
                <a:solidFill>
                  <a:schemeClr val="dk1"/>
                </a:solidFill>
                <a:latin typeface="Roboto"/>
                <a:ea typeface="Roboto"/>
                <a:cs typeface="Roboto"/>
                <a:sym typeface="Roboto"/>
              </a:rPr>
              <a:t>Roboto</a:t>
            </a:r>
            <a:r>
              <a:rPr lang="pt-BR" sz="3000" b="0" i="0" u="none" strike="noStrike" cap="none" dirty="0">
                <a:solidFill>
                  <a:schemeClr val="dk1"/>
                </a:solidFill>
                <a:latin typeface="Roboto"/>
                <a:ea typeface="Roboto"/>
                <a:cs typeface="Roboto"/>
                <a:sym typeface="Roboto"/>
              </a:rPr>
              <a:t>, tamanho </a:t>
            </a:r>
            <a:r>
              <a:rPr lang="pt-BR" sz="3000" dirty="0">
                <a:solidFill>
                  <a:schemeClr val="dk1"/>
                </a:solidFill>
                <a:latin typeface="Roboto"/>
                <a:ea typeface="Roboto"/>
                <a:cs typeface="Roboto"/>
                <a:sym typeface="Roboto"/>
              </a:rPr>
              <a:t>3</a:t>
            </a:r>
            <a:r>
              <a:rPr lang="pt-BR" sz="3000" b="0" i="0" u="none" strike="noStrike" cap="none" dirty="0">
                <a:solidFill>
                  <a:schemeClr val="dk1"/>
                </a:solidFill>
                <a:latin typeface="Roboto"/>
                <a:ea typeface="Roboto"/>
                <a:cs typeface="Roboto"/>
                <a:sym typeface="Roboto"/>
              </a:rPr>
              <a:t>0).</a:t>
            </a:r>
            <a:endParaRPr sz="3000" b="0" i="0" u="none" strike="noStrike" cap="none" dirty="0">
              <a:solidFill>
                <a:schemeClr val="dk1"/>
              </a:solidFill>
              <a:latin typeface="Roboto"/>
              <a:ea typeface="Roboto"/>
              <a:cs typeface="Roboto"/>
              <a:sym typeface="Roboto"/>
            </a:endParaRPr>
          </a:p>
          <a:p>
            <a:pPr marL="0" lvl="0" indent="457200" algn="just" rtl="0">
              <a:spcBef>
                <a:spcPts val="0"/>
              </a:spcBef>
              <a:spcAft>
                <a:spcPts val="0"/>
              </a:spcAft>
              <a:buClr>
                <a:schemeClr val="dk1"/>
              </a:buClr>
              <a:buSzPts val="4000"/>
              <a:buFont typeface="Arial"/>
              <a:buNone/>
            </a:pPr>
            <a:r>
              <a:rPr lang="pt-BR" sz="3000" dirty="0" err="1">
                <a:solidFill>
                  <a:schemeClr val="dk1"/>
                </a:solidFill>
                <a:highlight>
                  <a:srgbClr val="FFFFFF"/>
                </a:highlight>
                <a:latin typeface="Roboto"/>
                <a:ea typeface="Roboto"/>
                <a:cs typeface="Roboto"/>
                <a:sym typeface="Roboto"/>
              </a:rPr>
              <a:t>Donec</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sodales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lacinia</a:t>
            </a:r>
            <a:r>
              <a:rPr lang="pt-BR" sz="3000" dirty="0">
                <a:solidFill>
                  <a:schemeClr val="dk1"/>
                </a:solidFill>
                <a:highlight>
                  <a:srgbClr val="FFFFFF"/>
                </a:highlight>
                <a:latin typeface="Roboto"/>
                <a:ea typeface="Roboto"/>
                <a:cs typeface="Roboto"/>
                <a:sym typeface="Roboto"/>
              </a:rPr>
              <a:t>. Etiam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suscipit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non </a:t>
            </a:r>
            <a:r>
              <a:rPr lang="pt-BR" sz="3000" dirty="0" err="1">
                <a:solidFill>
                  <a:schemeClr val="dk1"/>
                </a:solidFill>
                <a:highlight>
                  <a:srgbClr val="FFFFFF"/>
                </a:highlight>
                <a:latin typeface="Roboto"/>
                <a:ea typeface="Roboto"/>
                <a:cs typeface="Roboto"/>
                <a:sym typeface="Roboto"/>
              </a:rPr>
              <a:t>nisl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ullamcorper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amet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varius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diam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Fusce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auctor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commodo</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felis</a:t>
            </a:r>
            <a:r>
              <a:rPr lang="pt-BR" sz="3000" dirty="0">
                <a:solidFill>
                  <a:schemeClr val="dk1"/>
                </a:solidFill>
                <a:highlight>
                  <a:srgbClr val="FFFFFF"/>
                </a:highlight>
                <a:latin typeface="Roboto"/>
                <a:ea typeface="Roboto"/>
                <a:cs typeface="Roboto"/>
                <a:sym typeface="Roboto"/>
              </a:rPr>
              <a:t>, a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dolor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viverra</a:t>
            </a:r>
            <a:r>
              <a:rPr lang="pt-BR" sz="3000" dirty="0">
                <a:solidFill>
                  <a:schemeClr val="dk1"/>
                </a:solidFill>
                <a:highlight>
                  <a:srgbClr val="FFFFFF"/>
                </a:highlight>
                <a:latin typeface="Roboto"/>
                <a:ea typeface="Roboto"/>
                <a:cs typeface="Roboto"/>
                <a:sym typeface="Roboto"/>
              </a:rPr>
              <a:t> quis. </a:t>
            </a:r>
            <a:endParaRPr sz="3000" dirty="0">
              <a:solidFill>
                <a:schemeClr val="dk1"/>
              </a:solidFill>
              <a:highlight>
                <a:srgbClr val="FFFFFF"/>
              </a:highlight>
              <a:latin typeface="Roboto"/>
              <a:ea typeface="Roboto"/>
              <a:cs typeface="Roboto"/>
              <a:sym typeface="Roboto"/>
            </a:endParaRPr>
          </a:p>
          <a:p>
            <a:pPr marL="0" lvl="0" indent="457200" algn="just" rtl="0">
              <a:spcBef>
                <a:spcPts val="0"/>
              </a:spcBef>
              <a:spcAft>
                <a:spcPts val="0"/>
              </a:spcAft>
              <a:buClr>
                <a:schemeClr val="dk1"/>
              </a:buClr>
              <a:buSzPts val="4000"/>
              <a:buFont typeface="Arial"/>
              <a:buNone/>
            </a:pPr>
            <a:endParaRPr sz="3000" dirty="0">
              <a:solidFill>
                <a:schemeClr val="dk1"/>
              </a:solidFill>
              <a:highlight>
                <a:srgbClr val="FFFFFF"/>
              </a:highlight>
              <a:latin typeface="Roboto"/>
              <a:ea typeface="Roboto"/>
              <a:cs typeface="Roboto"/>
              <a:sym typeface="Roboto"/>
            </a:endParaRPr>
          </a:p>
          <a:p>
            <a:pPr marL="0" lvl="0" indent="457200" algn="just" rtl="0">
              <a:spcBef>
                <a:spcPts val="0"/>
              </a:spcBef>
              <a:spcAft>
                <a:spcPts val="0"/>
              </a:spcAft>
              <a:buClr>
                <a:schemeClr val="dk1"/>
              </a:buClr>
              <a:buSzPts val="4000"/>
              <a:buFont typeface="Arial"/>
              <a:buNone/>
            </a:pPr>
            <a:r>
              <a:rPr lang="pt-BR" sz="3000" dirty="0" err="1">
                <a:solidFill>
                  <a:schemeClr val="dk1"/>
                </a:solidFill>
                <a:highlight>
                  <a:srgbClr val="FFFFFF"/>
                </a:highlight>
                <a:latin typeface="Roboto"/>
                <a:ea typeface="Roboto"/>
                <a:cs typeface="Roboto"/>
                <a:sym typeface="Roboto"/>
              </a:rPr>
              <a:t>Cras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quis massa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mollis</a:t>
            </a:r>
            <a:r>
              <a:rPr lang="pt-BR" sz="3000" dirty="0">
                <a:solidFill>
                  <a:schemeClr val="dk1"/>
                </a:solidFill>
                <a:highlight>
                  <a:srgbClr val="FFFFFF"/>
                </a:highlight>
                <a:latin typeface="Roboto"/>
                <a:ea typeface="Roboto"/>
                <a:cs typeface="Roboto"/>
                <a:sym typeface="Roboto"/>
              </a:rPr>
              <a:t>. In tempus </a:t>
            </a:r>
            <a:r>
              <a:rPr lang="pt-BR" sz="3000" dirty="0" err="1">
                <a:solidFill>
                  <a:schemeClr val="dk1"/>
                </a:solidFill>
                <a:highlight>
                  <a:srgbClr val="FFFFFF"/>
                </a:highlight>
                <a:latin typeface="Roboto"/>
                <a:ea typeface="Roboto"/>
                <a:cs typeface="Roboto"/>
                <a:sym typeface="Roboto"/>
              </a:rPr>
              <a:t>ligula</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pretium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Pellentesque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habitant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morbi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tristique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senectus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netus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malesuada</a:t>
            </a:r>
            <a:r>
              <a:rPr lang="pt-BR" sz="3000" dirty="0">
                <a:solidFill>
                  <a:schemeClr val="dk1"/>
                </a:solidFill>
                <a:highlight>
                  <a:srgbClr val="FFFFFF"/>
                </a:highlight>
                <a:latin typeface="Roboto"/>
                <a:ea typeface="Roboto"/>
                <a:cs typeface="Roboto"/>
                <a:sym typeface="Roboto"/>
              </a:rPr>
              <a:t> fames ac </a:t>
            </a:r>
            <a:r>
              <a:rPr lang="pt-BR" sz="3000" dirty="0" err="1">
                <a:solidFill>
                  <a:schemeClr val="dk1"/>
                </a:solidFill>
                <a:highlight>
                  <a:srgbClr val="FFFFFF"/>
                </a:highlight>
                <a:latin typeface="Roboto"/>
                <a:ea typeface="Roboto"/>
                <a:cs typeface="Roboto"/>
                <a:sym typeface="Roboto"/>
              </a:rPr>
              <a:t>turpis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egestas</a:t>
            </a:r>
            <a:r>
              <a:rPr lang="pt-BR" sz="3000" dirty="0">
                <a:solidFill>
                  <a:schemeClr val="dk1"/>
                </a:solidFill>
                <a:highlight>
                  <a:srgbClr val="FFFFFF"/>
                </a:highlight>
                <a:latin typeface="Roboto"/>
                <a:ea typeface="Roboto"/>
                <a:cs typeface="Roboto"/>
                <a:sym typeface="Roboto"/>
              </a:rPr>
              <a:t>:</a:t>
            </a:r>
            <a:endParaRPr sz="3000" dirty="0">
              <a:solidFill>
                <a:schemeClr val="dk1"/>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a:solidFill>
                  <a:srgbClr val="0F0B13"/>
                </a:solidFill>
                <a:highlight>
                  <a:srgbClr val="FFFFFF"/>
                </a:highlight>
                <a:latin typeface="Roboto"/>
                <a:ea typeface="Roboto"/>
                <a:cs typeface="Roboto"/>
                <a:sym typeface="Roboto"/>
              </a:rPr>
              <a:t>Etiam </a:t>
            </a:r>
            <a:r>
              <a:rPr lang="pt-BR" sz="3000" dirty="0" err="1">
                <a:solidFill>
                  <a:srgbClr val="0F0B13"/>
                </a:solidFill>
                <a:highlight>
                  <a:srgbClr val="FFFFFF"/>
                </a:highlight>
                <a:latin typeface="Roboto"/>
                <a:ea typeface="Roboto"/>
                <a:cs typeface="Roboto"/>
                <a:sym typeface="Roboto"/>
              </a:rPr>
              <a:t>pulvinar</a:t>
            </a:r>
            <a:r>
              <a:rPr lang="pt-BR" sz="3000" dirty="0">
                <a:solidFill>
                  <a:srgbClr val="0F0B13"/>
                </a:solidFill>
                <a:highlight>
                  <a:srgbClr val="FFFFFF"/>
                </a:highlight>
                <a:latin typeface="Roboto"/>
                <a:ea typeface="Roboto"/>
                <a:cs typeface="Roboto"/>
                <a:sym typeface="Roboto"/>
              </a:rPr>
              <a:t> massa </a:t>
            </a:r>
            <a:r>
              <a:rPr lang="pt-BR" sz="3000" dirty="0" err="1">
                <a:solidFill>
                  <a:srgbClr val="0F0B13"/>
                </a:solidFill>
                <a:highlight>
                  <a:srgbClr val="FFFFFF"/>
                </a:highlight>
                <a:latin typeface="Roboto"/>
                <a:ea typeface="Roboto"/>
                <a:cs typeface="Roboto"/>
                <a:sym typeface="Roboto"/>
              </a:rPr>
              <a:t>sed</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lobortis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rhoncus</a:t>
            </a:r>
            <a:r>
              <a:rPr lang="pt-BR" sz="3000" dirty="0">
                <a:solidFill>
                  <a:srgbClr val="0F0B13"/>
                </a:solidFill>
                <a:highlight>
                  <a:srgbClr val="FFFFFF"/>
                </a:highlight>
                <a:latin typeface="Roboto"/>
                <a:ea typeface="Roboto"/>
                <a:cs typeface="Roboto"/>
                <a:sym typeface="Roboto"/>
              </a:rPr>
              <a:t>. </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err="1">
                <a:solidFill>
                  <a:srgbClr val="0F0B13"/>
                </a:solidFill>
                <a:highlight>
                  <a:srgbClr val="FFFFFF"/>
                </a:highlight>
                <a:latin typeface="Roboto"/>
                <a:ea typeface="Roboto"/>
                <a:cs typeface="Roboto"/>
                <a:sym typeface="Roboto"/>
              </a:rPr>
              <a:t>Nulla</a:t>
            </a:r>
            <a:r>
              <a:rPr lang="pt-BR" sz="3000" dirty="0">
                <a:solidFill>
                  <a:srgbClr val="0F0B13"/>
                </a:solidFill>
                <a:highlight>
                  <a:srgbClr val="FFFFFF"/>
                </a:highlight>
                <a:latin typeface="Roboto"/>
                <a:ea typeface="Roboto"/>
                <a:cs typeface="Roboto"/>
                <a:sym typeface="Roboto"/>
              </a:rPr>
              <a:t> quis </a:t>
            </a:r>
            <a:r>
              <a:rPr lang="pt-BR" sz="3000" dirty="0" err="1">
                <a:solidFill>
                  <a:srgbClr val="0F0B13"/>
                </a:solidFill>
                <a:highlight>
                  <a:srgbClr val="FFFFFF"/>
                </a:highlight>
                <a:latin typeface="Roboto"/>
                <a:ea typeface="Roboto"/>
                <a:cs typeface="Roboto"/>
                <a:sym typeface="Roboto"/>
              </a:rPr>
              <a:t>tincidunt</a:t>
            </a:r>
            <a:r>
              <a:rPr lang="pt-BR" sz="3000" dirty="0">
                <a:solidFill>
                  <a:srgbClr val="0F0B13"/>
                </a:solidFill>
                <a:highlight>
                  <a:srgbClr val="FFFFFF"/>
                </a:highlight>
                <a:latin typeface="Roboto"/>
                <a:ea typeface="Roboto"/>
                <a:cs typeface="Roboto"/>
                <a:sym typeface="Roboto"/>
              </a:rPr>
              <a:t> ipsum, </a:t>
            </a:r>
            <a:r>
              <a:rPr lang="pt-BR" sz="3000" dirty="0" err="1">
                <a:solidFill>
                  <a:srgbClr val="0F0B13"/>
                </a:solidFill>
                <a:highlight>
                  <a:srgbClr val="FFFFFF"/>
                </a:highlight>
                <a:latin typeface="Roboto"/>
                <a:ea typeface="Roboto"/>
                <a:cs typeface="Roboto"/>
                <a:sym typeface="Roboto"/>
              </a:rPr>
              <a:t>consequat</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arcu</a:t>
            </a:r>
            <a:r>
              <a:rPr lang="pt-BR" sz="3000" dirty="0">
                <a:solidFill>
                  <a:srgbClr val="0F0B13"/>
                </a:solidFill>
                <a:highlight>
                  <a:srgbClr val="FFFFFF"/>
                </a:highlight>
                <a:latin typeface="Roboto"/>
                <a:ea typeface="Roboto"/>
                <a:cs typeface="Roboto"/>
                <a:sym typeface="Roboto"/>
              </a:rPr>
              <a:t>.</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Praesent</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ultricies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nisi</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purus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eros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pretium</a:t>
            </a:r>
            <a:r>
              <a:rPr lang="pt-BR" sz="3000" dirty="0">
                <a:solidFill>
                  <a:srgbClr val="0F0B13"/>
                </a:solidFill>
                <a:highlight>
                  <a:srgbClr val="FFFFFF"/>
                </a:highlight>
                <a:latin typeface="Roboto"/>
                <a:ea typeface="Roboto"/>
                <a:cs typeface="Roboto"/>
                <a:sym typeface="Roboto"/>
              </a:rPr>
              <a:t> in. </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err="1">
                <a:solidFill>
                  <a:srgbClr val="0F0B13"/>
                </a:solidFill>
                <a:highlight>
                  <a:srgbClr val="FFFFFF"/>
                </a:highlight>
                <a:latin typeface="Roboto"/>
                <a:ea typeface="Roboto"/>
                <a:cs typeface="Roboto"/>
                <a:sym typeface="Roboto"/>
              </a:rPr>
              <a:t>Curabitur</a:t>
            </a:r>
            <a:r>
              <a:rPr lang="pt-BR" sz="3000" dirty="0">
                <a:solidFill>
                  <a:srgbClr val="0F0B13"/>
                </a:solidFill>
                <a:highlight>
                  <a:srgbClr val="FFFFFF"/>
                </a:highlight>
                <a:latin typeface="Roboto"/>
                <a:ea typeface="Roboto"/>
                <a:cs typeface="Roboto"/>
                <a:sym typeface="Roboto"/>
              </a:rPr>
              <a:t> quis </a:t>
            </a:r>
            <a:r>
              <a:rPr lang="pt-BR" sz="3000" dirty="0" err="1">
                <a:solidFill>
                  <a:srgbClr val="0F0B13"/>
                </a:solidFill>
                <a:highlight>
                  <a:srgbClr val="FFFFFF"/>
                </a:highlight>
                <a:latin typeface="Roboto"/>
                <a:ea typeface="Roboto"/>
                <a:cs typeface="Roboto"/>
                <a:sym typeface="Roboto"/>
              </a:rPr>
              <a:t>lacus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eget</a:t>
            </a:r>
            <a:r>
              <a:rPr lang="pt-BR" sz="3000" dirty="0">
                <a:solidFill>
                  <a:srgbClr val="0F0B13"/>
                </a:solidFill>
                <a:highlight>
                  <a:srgbClr val="FFFFFF"/>
                </a:highlight>
                <a:latin typeface="Roboto"/>
                <a:ea typeface="Roboto"/>
                <a:cs typeface="Roboto"/>
                <a:sym typeface="Roboto"/>
              </a:rPr>
              <a:t> ipsum </a:t>
            </a:r>
            <a:r>
              <a:rPr lang="pt-BR" sz="3000" dirty="0" err="1">
                <a:solidFill>
                  <a:srgbClr val="0F0B13"/>
                </a:solidFill>
                <a:highlight>
                  <a:srgbClr val="FFFFFF"/>
                </a:highlight>
                <a:latin typeface="Roboto"/>
                <a:ea typeface="Roboto"/>
                <a:cs typeface="Roboto"/>
                <a:sym typeface="Roboto"/>
              </a:rPr>
              <a:t>bibendum</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mattis</a:t>
            </a:r>
            <a:r>
              <a:rPr lang="pt-BR" sz="3000" dirty="0">
                <a:solidFill>
                  <a:srgbClr val="0F0B13"/>
                </a:solidFill>
                <a:highlight>
                  <a:srgbClr val="FFFFFF"/>
                </a:highlight>
                <a:latin typeface="Roboto"/>
                <a:ea typeface="Roboto"/>
                <a:cs typeface="Roboto"/>
                <a:sym typeface="Roboto"/>
              </a:rPr>
              <a:t>. </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err="1">
                <a:solidFill>
                  <a:srgbClr val="0F0B13"/>
                </a:solidFill>
                <a:highlight>
                  <a:srgbClr val="FFFFFF"/>
                </a:highlight>
                <a:latin typeface="Roboto"/>
                <a:ea typeface="Roboto"/>
                <a:cs typeface="Roboto"/>
                <a:sym typeface="Roboto"/>
              </a:rPr>
              <a:t>Nulla</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pellentesque</a:t>
            </a:r>
            <a:r>
              <a:rPr lang="pt-BR" sz="3000" dirty="0">
                <a:solidFill>
                  <a:srgbClr val="0F0B13"/>
                </a:solidFill>
                <a:highlight>
                  <a:srgbClr val="FFFFFF"/>
                </a:highlight>
                <a:latin typeface="Roboto"/>
                <a:ea typeface="Roboto"/>
                <a:cs typeface="Roboto"/>
                <a:sym typeface="Roboto"/>
              </a:rPr>
              <a:t>, libero </a:t>
            </a:r>
            <a:r>
              <a:rPr lang="pt-BR" sz="3000" dirty="0" err="1">
                <a:solidFill>
                  <a:srgbClr val="0F0B13"/>
                </a:solidFill>
                <a:highlight>
                  <a:srgbClr val="FFFFFF"/>
                </a:highlight>
                <a:latin typeface="Roboto"/>
                <a:ea typeface="Roboto"/>
                <a:cs typeface="Roboto"/>
                <a:sym typeface="Roboto"/>
              </a:rPr>
              <a:t>sed</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faucibus</a:t>
            </a:r>
            <a:r>
              <a:rPr lang="pt-BR" sz="3000" dirty="0">
                <a:solidFill>
                  <a:srgbClr val="0F0B13"/>
                </a:solidFill>
                <a:highlight>
                  <a:srgbClr val="FFFFFF"/>
                </a:highlight>
                <a:latin typeface="Roboto"/>
                <a:ea typeface="Roboto"/>
                <a:cs typeface="Roboto"/>
                <a:sym typeface="Roboto"/>
              </a:rPr>
              <a:t> tempus.</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a:solidFill>
                  <a:srgbClr val="0F0B13"/>
                </a:solidFill>
                <a:highlight>
                  <a:srgbClr val="FFFFFF"/>
                </a:highlight>
                <a:latin typeface="Roboto"/>
                <a:ea typeface="Roboto"/>
                <a:cs typeface="Roboto"/>
                <a:sym typeface="Roboto"/>
              </a:rPr>
              <a:t>eu </a:t>
            </a:r>
            <a:r>
              <a:rPr lang="pt-BR" sz="3000" dirty="0" err="1">
                <a:solidFill>
                  <a:srgbClr val="0F0B13"/>
                </a:solidFill>
                <a:highlight>
                  <a:srgbClr val="FFFFFF"/>
                </a:highlight>
                <a:latin typeface="Roboto"/>
                <a:ea typeface="Roboto"/>
                <a:cs typeface="Roboto"/>
                <a:sym typeface="Roboto"/>
              </a:rPr>
              <a:t>varius</a:t>
            </a:r>
            <a:r>
              <a:rPr lang="pt-BR" sz="3000" dirty="0">
                <a:solidFill>
                  <a:srgbClr val="0F0B13"/>
                </a:solidFill>
                <a:highlight>
                  <a:srgbClr val="FFFFFF"/>
                </a:highlight>
                <a:latin typeface="Roboto"/>
                <a:ea typeface="Roboto"/>
                <a:cs typeface="Roboto"/>
                <a:sym typeface="Roboto"/>
              </a:rPr>
              <a:t> ipsum libero ac </a:t>
            </a:r>
            <a:r>
              <a:rPr lang="pt-BR" sz="3000" dirty="0" err="1">
                <a:solidFill>
                  <a:srgbClr val="0F0B13"/>
                </a:solidFill>
                <a:highlight>
                  <a:srgbClr val="FFFFFF"/>
                </a:highlight>
                <a:latin typeface="Roboto"/>
                <a:ea typeface="Roboto"/>
                <a:cs typeface="Roboto"/>
                <a:sym typeface="Roboto"/>
              </a:rPr>
              <a:t>nis</a:t>
            </a:r>
            <a:r>
              <a:rPr lang="pt-BR" sz="3000" dirty="0">
                <a:solidFill>
                  <a:srgbClr val="0F0B13"/>
                </a:solidFill>
                <a:highlight>
                  <a:srgbClr val="FFFFFF"/>
                </a:highlight>
                <a:latin typeface="Roboto"/>
                <a:ea typeface="Roboto"/>
                <a:cs typeface="Roboto"/>
                <a:sym typeface="Roboto"/>
              </a:rPr>
              <a:t>.</a:t>
            </a:r>
            <a:endParaRPr sz="3000" dirty="0">
              <a:solidFill>
                <a:schemeClr val="dk1"/>
              </a:solidFill>
              <a:latin typeface="Roboto"/>
              <a:ea typeface="Roboto"/>
              <a:cs typeface="Roboto"/>
              <a:sym typeface="Roboto"/>
            </a:endParaRPr>
          </a:p>
        </p:txBody>
      </p:sp>
      <p:graphicFrame>
        <p:nvGraphicFramePr>
          <p:cNvPr id="93" name="Google Shape;93;p1"/>
          <p:cNvGraphicFramePr/>
          <p:nvPr/>
        </p:nvGraphicFramePr>
        <p:xfrm>
          <a:off x="11329830" y="18081895"/>
          <a:ext cx="9634175" cy="4295425"/>
        </p:xfrm>
        <a:graphic>
          <a:graphicData uri="http://schemas.openxmlformats.org/drawingml/2006/table">
            <a:tbl>
              <a:tblPr>
                <a:noFill/>
                <a:tableStyleId>{21A21E30-CFB7-453C-8DA1-8939A5EE6774}</a:tableStyleId>
              </a:tblPr>
              <a:tblGrid>
                <a:gridCol w="2213925">
                  <a:extLst>
                    <a:ext uri="{9D8B030D-6E8A-4147-A177-3AD203B41FA5}">
                      <a16:colId xmlns:a16="http://schemas.microsoft.com/office/drawing/2014/main" val="20000"/>
                    </a:ext>
                  </a:extLst>
                </a:gridCol>
                <a:gridCol w="4685400">
                  <a:extLst>
                    <a:ext uri="{9D8B030D-6E8A-4147-A177-3AD203B41FA5}">
                      <a16:colId xmlns:a16="http://schemas.microsoft.com/office/drawing/2014/main" val="20001"/>
                    </a:ext>
                  </a:extLst>
                </a:gridCol>
                <a:gridCol w="1337525">
                  <a:extLst>
                    <a:ext uri="{9D8B030D-6E8A-4147-A177-3AD203B41FA5}">
                      <a16:colId xmlns:a16="http://schemas.microsoft.com/office/drawing/2014/main" val="20002"/>
                    </a:ext>
                  </a:extLst>
                </a:gridCol>
                <a:gridCol w="1397325">
                  <a:extLst>
                    <a:ext uri="{9D8B030D-6E8A-4147-A177-3AD203B41FA5}">
                      <a16:colId xmlns:a16="http://schemas.microsoft.com/office/drawing/2014/main" val="20003"/>
                    </a:ext>
                  </a:extLst>
                </a:gridCol>
              </a:tblGrid>
              <a:tr h="726750">
                <a:tc>
                  <a:txBody>
                    <a:bodyPr/>
                    <a:lstStyle/>
                    <a:p>
                      <a:pPr marL="0" marR="0" lvl="0" indent="0" algn="ctr" rtl="0">
                        <a:lnSpc>
                          <a:spcPct val="114000"/>
                        </a:lnSpc>
                        <a:spcBef>
                          <a:spcPts val="0"/>
                        </a:spcBef>
                        <a:spcAft>
                          <a:spcPts val="0"/>
                        </a:spcAft>
                        <a:buClr>
                          <a:srgbClr val="000000"/>
                        </a:buClr>
                        <a:buSzPts val="3200"/>
                        <a:buFont typeface="Arial"/>
                        <a:buNone/>
                      </a:pPr>
                      <a:r>
                        <a:rPr lang="pt-BR" sz="3000" b="1" u="none" strike="noStrike" cap="none">
                          <a:solidFill>
                            <a:schemeClr val="lt1"/>
                          </a:solidFill>
                          <a:latin typeface="Roboto"/>
                          <a:ea typeface="Roboto"/>
                          <a:cs typeface="Roboto"/>
                          <a:sym typeface="Roboto"/>
                        </a:rPr>
                        <a:t>Coluna 1</a:t>
                      </a:r>
                      <a:endParaRPr sz="3000" b="1" u="none" strike="noStrike" cap="none">
                        <a:solidFill>
                          <a:schemeClr val="lt1"/>
                        </a:solidFill>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A3795"/>
                    </a:solidFill>
                  </a:tcPr>
                </a:tc>
                <a:tc>
                  <a:txBody>
                    <a:bodyPr/>
                    <a:lstStyle/>
                    <a:p>
                      <a:pPr marL="0" marR="0" lvl="0" indent="0" algn="ctr" rtl="0">
                        <a:lnSpc>
                          <a:spcPct val="114000"/>
                        </a:lnSpc>
                        <a:spcBef>
                          <a:spcPts val="0"/>
                        </a:spcBef>
                        <a:spcAft>
                          <a:spcPts val="0"/>
                        </a:spcAft>
                        <a:buClr>
                          <a:srgbClr val="000000"/>
                        </a:buClr>
                        <a:buSzPts val="3200"/>
                        <a:buFont typeface="Arial"/>
                        <a:buNone/>
                      </a:pPr>
                      <a:r>
                        <a:rPr lang="pt-BR" sz="3000" b="1" u="none" strike="noStrike" cap="none">
                          <a:solidFill>
                            <a:schemeClr val="lt1"/>
                          </a:solidFill>
                          <a:latin typeface="Roboto"/>
                          <a:ea typeface="Roboto"/>
                          <a:cs typeface="Roboto"/>
                          <a:sym typeface="Roboto"/>
                        </a:rPr>
                        <a:t>Coluna 2</a:t>
                      </a:r>
                      <a:endParaRPr sz="3000" b="1" u="none" strike="noStrike" cap="none">
                        <a:solidFill>
                          <a:schemeClr val="lt1"/>
                        </a:solidFill>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A3795"/>
                    </a:solidFill>
                  </a:tcPr>
                </a:tc>
                <a:tc gridSpan="2">
                  <a:txBody>
                    <a:bodyPr/>
                    <a:lstStyle/>
                    <a:p>
                      <a:pPr marL="0" marR="0" lvl="0" indent="0" algn="ctr" rtl="0">
                        <a:lnSpc>
                          <a:spcPct val="114000"/>
                        </a:lnSpc>
                        <a:spcBef>
                          <a:spcPts val="0"/>
                        </a:spcBef>
                        <a:spcAft>
                          <a:spcPts val="0"/>
                        </a:spcAft>
                        <a:buClr>
                          <a:schemeClr val="dk1"/>
                        </a:buClr>
                        <a:buSzPts val="3200"/>
                        <a:buFont typeface="Arial"/>
                        <a:buNone/>
                      </a:pPr>
                      <a:r>
                        <a:rPr lang="pt-BR" sz="3000" b="1" u="none" strike="noStrike" cap="none">
                          <a:solidFill>
                            <a:schemeClr val="lt1"/>
                          </a:solidFill>
                          <a:latin typeface="Roboto"/>
                          <a:ea typeface="Roboto"/>
                          <a:cs typeface="Roboto"/>
                          <a:sym typeface="Roboto"/>
                        </a:rPr>
                        <a:t>Coluna 3</a:t>
                      </a:r>
                      <a:endParaRPr sz="3000" b="1" u="none" strike="noStrike" cap="none">
                        <a:solidFill>
                          <a:schemeClr val="dk1"/>
                        </a:solidFill>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A3795"/>
                    </a:solidFill>
                  </a:tcPr>
                </a:tc>
                <a:tc hMerge="1">
                  <a:txBody>
                    <a:bodyPr/>
                    <a:lstStyle/>
                    <a:p>
                      <a:endParaRPr lang="pt-BR"/>
                    </a:p>
                  </a:txBody>
                  <a:tcPr/>
                </a:tc>
                <a:extLst>
                  <a:ext uri="{0D108BD9-81ED-4DB2-BD59-A6C34878D82A}">
                    <a16:rowId xmlns:a16="http://schemas.microsoft.com/office/drawing/2014/main" val="10000"/>
                  </a:ext>
                </a:extLst>
              </a:tr>
              <a:tr h="1043625">
                <a:tc>
                  <a:txBody>
                    <a:bodyPr/>
                    <a:lstStyle/>
                    <a:p>
                      <a:pPr marL="0" marR="0" lvl="0" indent="0" algn="ctr" rtl="0">
                        <a:lnSpc>
                          <a:spcPct val="114000"/>
                        </a:lnSpc>
                        <a:spcBef>
                          <a:spcPts val="0"/>
                        </a:spcBef>
                        <a:spcAft>
                          <a:spcPts val="0"/>
                        </a:spcAft>
                        <a:buClr>
                          <a:srgbClr val="000000"/>
                        </a:buClr>
                        <a:buSzPts val="3200"/>
                        <a:buFont typeface="Arial"/>
                        <a:buNone/>
                      </a:pPr>
                      <a:r>
                        <a:rPr lang="pt-BR" sz="2800" u="none" strike="noStrike" cap="none">
                          <a:latin typeface="Roboto"/>
                          <a:ea typeface="Roboto"/>
                          <a:cs typeface="Roboto"/>
                          <a:sym typeface="Roboto"/>
                        </a:rPr>
                        <a:t>Linha 1</a:t>
                      </a: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r>
                        <a:rPr lang="pt-BR" sz="2800" u="none" strike="noStrike" cap="none">
                          <a:latin typeface="Roboto"/>
                          <a:ea typeface="Roboto"/>
                          <a:cs typeface="Roboto"/>
                          <a:sym typeface="Roboto"/>
                        </a:rPr>
                        <a:t>(Fonte Roboto, tamanho </a:t>
                      </a:r>
                      <a:r>
                        <a:rPr lang="pt-BR" sz="2800">
                          <a:latin typeface="Roboto"/>
                          <a:ea typeface="Roboto"/>
                          <a:cs typeface="Roboto"/>
                          <a:sym typeface="Roboto"/>
                        </a:rPr>
                        <a:t>28</a:t>
                      </a:r>
                      <a:r>
                        <a:rPr lang="pt-BR" sz="2800" u="none" strike="noStrike" cap="none">
                          <a:latin typeface="Roboto"/>
                          <a:ea typeface="Roboto"/>
                          <a:cs typeface="Roboto"/>
                          <a:sym typeface="Roboto"/>
                        </a:rPr>
                        <a:t>)</a:t>
                      </a: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31275">
                <a:tc>
                  <a:txBody>
                    <a:bodyPr/>
                    <a:lstStyle/>
                    <a:p>
                      <a:pPr marL="0" marR="0" lvl="0" indent="0" algn="ctr" rtl="0">
                        <a:lnSpc>
                          <a:spcPct val="114000"/>
                        </a:lnSpc>
                        <a:spcBef>
                          <a:spcPts val="0"/>
                        </a:spcBef>
                        <a:spcAft>
                          <a:spcPts val="0"/>
                        </a:spcAft>
                        <a:buClr>
                          <a:srgbClr val="000000"/>
                        </a:buClr>
                        <a:buSzPts val="3200"/>
                        <a:buFont typeface="Arial"/>
                        <a:buNone/>
                      </a:pPr>
                      <a:r>
                        <a:rPr lang="pt-BR" sz="2800" u="none" strike="noStrike" cap="none">
                          <a:latin typeface="Roboto"/>
                          <a:ea typeface="Roboto"/>
                          <a:cs typeface="Roboto"/>
                          <a:sym typeface="Roboto"/>
                        </a:rPr>
                        <a:t>Linha 2</a:t>
                      </a: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4A7D6"/>
                    </a:solidFill>
                  </a:tcPr>
                </a:tc>
                <a:tc>
                  <a:txBody>
                    <a:bodyPr/>
                    <a:lstStyle/>
                    <a:p>
                      <a:pPr marL="0" marR="0" lvl="0" indent="0" algn="ctr" rtl="0">
                        <a:lnSpc>
                          <a:spcPct val="114000"/>
                        </a:lnSpc>
                        <a:spcBef>
                          <a:spcPts val="0"/>
                        </a:spcBef>
                        <a:spcAft>
                          <a:spcPts val="0"/>
                        </a:spcAft>
                        <a:buClr>
                          <a:srgbClr val="000000"/>
                        </a:buClr>
                        <a:buSzPts val="3200"/>
                        <a:buFont typeface="Arial"/>
                        <a:buNone/>
                      </a:pP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4A7D6"/>
                    </a:solidFill>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4A7D6"/>
                    </a:solidFill>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4A7D6"/>
                    </a:solidFill>
                  </a:tcPr>
                </a:tc>
                <a:extLst>
                  <a:ext uri="{0D108BD9-81ED-4DB2-BD59-A6C34878D82A}">
                    <a16:rowId xmlns:a16="http://schemas.microsoft.com/office/drawing/2014/main" val="10002"/>
                  </a:ext>
                </a:extLst>
              </a:tr>
              <a:tr h="631275">
                <a:tc>
                  <a:txBody>
                    <a:bodyPr/>
                    <a:lstStyle/>
                    <a:p>
                      <a:pPr marL="0" marR="0" lvl="0" indent="0" algn="ctr" rtl="0">
                        <a:lnSpc>
                          <a:spcPct val="114000"/>
                        </a:lnSpc>
                        <a:spcBef>
                          <a:spcPts val="0"/>
                        </a:spcBef>
                        <a:spcAft>
                          <a:spcPts val="0"/>
                        </a:spcAft>
                        <a:buClr>
                          <a:srgbClr val="000000"/>
                        </a:buClr>
                        <a:buSzPts val="3200"/>
                        <a:buFont typeface="Arial"/>
                        <a:buNone/>
                      </a:pPr>
                      <a:r>
                        <a:rPr lang="pt-BR" sz="2800" u="none" strike="noStrike" cap="none">
                          <a:latin typeface="Roboto"/>
                          <a:ea typeface="Roboto"/>
                          <a:cs typeface="Roboto"/>
                          <a:sym typeface="Roboto"/>
                        </a:rPr>
                        <a:t>Linha 3</a:t>
                      </a: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31225">
                <a:tc>
                  <a:txBody>
                    <a:bodyPr/>
                    <a:lstStyle/>
                    <a:p>
                      <a:pPr marL="0" marR="0" lvl="0" indent="0" algn="ctr" rtl="0">
                        <a:lnSpc>
                          <a:spcPct val="114000"/>
                        </a:lnSpc>
                        <a:spcBef>
                          <a:spcPts val="0"/>
                        </a:spcBef>
                        <a:spcAft>
                          <a:spcPts val="0"/>
                        </a:spcAft>
                        <a:buClr>
                          <a:srgbClr val="000000"/>
                        </a:buClr>
                        <a:buSzPts val="3200"/>
                        <a:buFont typeface="Arial"/>
                        <a:buNone/>
                      </a:pPr>
                      <a:r>
                        <a:rPr lang="pt-BR" sz="2800" u="none" strike="noStrike" cap="none">
                          <a:latin typeface="Roboto"/>
                          <a:ea typeface="Roboto"/>
                          <a:cs typeface="Roboto"/>
                          <a:sym typeface="Roboto"/>
                        </a:rPr>
                        <a:t>Linha 4</a:t>
                      </a: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4A7D6"/>
                    </a:solidFill>
                  </a:tcPr>
                </a:tc>
                <a:tc>
                  <a:txBody>
                    <a:bodyPr/>
                    <a:lstStyle/>
                    <a:p>
                      <a:pPr marL="0" marR="0" lvl="0" indent="0" algn="ctr" rtl="0">
                        <a:lnSpc>
                          <a:spcPct val="114000"/>
                        </a:lnSpc>
                        <a:spcBef>
                          <a:spcPts val="0"/>
                        </a:spcBef>
                        <a:spcAft>
                          <a:spcPts val="0"/>
                        </a:spcAft>
                        <a:buClr>
                          <a:srgbClr val="000000"/>
                        </a:buClr>
                        <a:buSzPts val="3200"/>
                        <a:buFont typeface="Arial"/>
                        <a:buNone/>
                      </a:pP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4A7D6"/>
                    </a:solidFill>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4A7D6"/>
                    </a:solidFill>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4A7D6"/>
                    </a:solidFill>
                  </a:tcPr>
                </a:tc>
                <a:extLst>
                  <a:ext uri="{0D108BD9-81ED-4DB2-BD59-A6C34878D82A}">
                    <a16:rowId xmlns:a16="http://schemas.microsoft.com/office/drawing/2014/main" val="10004"/>
                  </a:ext>
                </a:extLst>
              </a:tr>
              <a:tr h="631275">
                <a:tc>
                  <a:txBody>
                    <a:bodyPr/>
                    <a:lstStyle/>
                    <a:p>
                      <a:pPr marL="0" marR="0" lvl="0" indent="0" algn="ctr" rtl="0">
                        <a:lnSpc>
                          <a:spcPct val="114000"/>
                        </a:lnSpc>
                        <a:spcBef>
                          <a:spcPts val="0"/>
                        </a:spcBef>
                        <a:spcAft>
                          <a:spcPts val="0"/>
                        </a:spcAft>
                        <a:buClr>
                          <a:srgbClr val="000000"/>
                        </a:buClr>
                        <a:buSzPts val="3200"/>
                        <a:buFont typeface="Arial"/>
                        <a:buNone/>
                      </a:pPr>
                      <a:r>
                        <a:rPr lang="pt-BR" sz="2800" u="none" strike="noStrike" cap="none">
                          <a:latin typeface="Roboto"/>
                          <a:ea typeface="Roboto"/>
                          <a:cs typeface="Roboto"/>
                          <a:sym typeface="Roboto"/>
                        </a:rPr>
                        <a:t>Linha 5</a:t>
                      </a: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endParaRPr sz="28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4000"/>
                        </a:lnSpc>
                        <a:spcBef>
                          <a:spcPts val="0"/>
                        </a:spcBef>
                        <a:spcAft>
                          <a:spcPts val="0"/>
                        </a:spcAft>
                        <a:buClr>
                          <a:srgbClr val="000000"/>
                        </a:buClr>
                        <a:buSzPts val="3200"/>
                        <a:buFont typeface="Arial"/>
                        <a:buNone/>
                      </a:pPr>
                      <a:endParaRPr sz="3200" u="none" strike="noStrike" cap="none">
                        <a:latin typeface="Roboto"/>
                        <a:ea typeface="Roboto"/>
                        <a:cs typeface="Roboto"/>
                        <a:sym typeface="Roboto"/>
                      </a:endParaRPr>
                    </a:p>
                  </a:txBody>
                  <a:tcPr marL="73400" marR="734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4" name="Google Shape;94;p1"/>
          <p:cNvSpPr/>
          <p:nvPr/>
        </p:nvSpPr>
        <p:spPr>
          <a:xfrm>
            <a:off x="11331125" y="14752875"/>
            <a:ext cx="9690300" cy="1984200"/>
          </a:xfrm>
          <a:prstGeom prst="rect">
            <a:avLst/>
          </a:prstGeom>
          <a:noFill/>
          <a:ln>
            <a:noFill/>
          </a:ln>
        </p:spPr>
        <p:txBody>
          <a:bodyPr spcFirstLastPara="1" wrap="square" lIns="80850" tIns="40425" rIns="80850" bIns="40425" anchor="t" anchorCtr="0">
            <a:spAutoFit/>
          </a:bodyPr>
          <a:lstStyle/>
          <a:p>
            <a:pPr marL="0" marR="0" lvl="0" indent="457200" algn="just" rtl="0">
              <a:lnSpc>
                <a:spcPct val="100000"/>
              </a:lnSpc>
              <a:spcBef>
                <a:spcPts val="0"/>
              </a:spcBef>
              <a:spcAft>
                <a:spcPts val="0"/>
              </a:spcAft>
              <a:buClr>
                <a:srgbClr val="000000"/>
              </a:buClr>
              <a:buSzPts val="4000"/>
              <a:buFont typeface="Arial"/>
              <a:buNone/>
            </a:pPr>
            <a:r>
              <a:rPr lang="pt-BR" sz="3000" b="0" i="0" u="none" strike="noStrike" cap="none" dirty="0">
                <a:solidFill>
                  <a:schemeClr val="dk1"/>
                </a:solidFill>
                <a:latin typeface="Roboto"/>
                <a:ea typeface="Roboto"/>
                <a:cs typeface="Roboto"/>
                <a:sym typeface="Roboto"/>
              </a:rPr>
              <a:t>Escrever os resultados e discussão (fonte </a:t>
            </a:r>
            <a:r>
              <a:rPr lang="pt-BR" sz="3000" b="0" i="0" u="none" strike="noStrike" cap="none" dirty="0" err="1">
                <a:solidFill>
                  <a:schemeClr val="dk1"/>
                </a:solidFill>
                <a:latin typeface="Roboto"/>
                <a:ea typeface="Roboto"/>
                <a:cs typeface="Roboto"/>
                <a:sym typeface="Roboto"/>
              </a:rPr>
              <a:t>Roboto</a:t>
            </a:r>
            <a:r>
              <a:rPr lang="pt-BR" sz="3000" b="0" i="0" u="none" strike="noStrike" cap="none" dirty="0">
                <a:solidFill>
                  <a:schemeClr val="dk1"/>
                </a:solidFill>
                <a:latin typeface="Roboto"/>
                <a:ea typeface="Roboto"/>
                <a:cs typeface="Roboto"/>
                <a:sym typeface="Roboto"/>
              </a:rPr>
              <a:t>, tamanho </a:t>
            </a:r>
            <a:r>
              <a:rPr lang="pt-BR" sz="3000" dirty="0">
                <a:solidFill>
                  <a:schemeClr val="dk1"/>
                </a:solidFill>
                <a:latin typeface="Roboto"/>
                <a:ea typeface="Roboto"/>
                <a:cs typeface="Roboto"/>
                <a:sym typeface="Roboto"/>
              </a:rPr>
              <a:t>30</a:t>
            </a:r>
            <a:r>
              <a:rPr lang="pt-BR" sz="3000" b="0" i="0" u="none" strike="noStrike" cap="none" dirty="0">
                <a:solidFill>
                  <a:schemeClr val="dk1"/>
                </a:solidFill>
                <a:latin typeface="Roboto"/>
                <a:ea typeface="Roboto"/>
                <a:cs typeface="Roboto"/>
                <a:sym typeface="Roboto"/>
              </a:rPr>
              <a:t>).</a:t>
            </a:r>
            <a:r>
              <a:rPr lang="pt-BR" sz="3000" dirty="0">
                <a:solidFill>
                  <a:schemeClr val="dk1"/>
                </a:solidFill>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ante </a:t>
            </a:r>
            <a:r>
              <a:rPr lang="pt-BR" sz="3000" dirty="0" err="1">
                <a:solidFill>
                  <a:schemeClr val="dk1"/>
                </a:solidFill>
                <a:highlight>
                  <a:srgbClr val="FFFFFF"/>
                </a:highlight>
                <a:latin typeface="Roboto"/>
                <a:ea typeface="Roboto"/>
                <a:cs typeface="Roboto"/>
                <a:sym typeface="Roboto"/>
              </a:rPr>
              <a:t>lacus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congue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bibendum</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placerat</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nibh</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Proin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blandit</a:t>
            </a:r>
            <a:r>
              <a:rPr lang="pt-BR" sz="3000" dirty="0">
                <a:solidFill>
                  <a:schemeClr val="dk1"/>
                </a:solidFill>
                <a:highlight>
                  <a:srgbClr val="FFFFFF"/>
                </a:highlight>
                <a:latin typeface="Roboto"/>
                <a:ea typeface="Roboto"/>
                <a:cs typeface="Roboto"/>
                <a:sym typeface="Roboto"/>
              </a:rPr>
              <a:t> est </a:t>
            </a:r>
            <a:r>
              <a:rPr lang="pt-BR" sz="3000" dirty="0" err="1">
                <a:solidFill>
                  <a:schemeClr val="dk1"/>
                </a:solidFill>
                <a:highlight>
                  <a:srgbClr val="FFFFFF"/>
                </a:highlight>
                <a:latin typeface="Roboto"/>
                <a:ea typeface="Roboto"/>
                <a:cs typeface="Roboto"/>
                <a:sym typeface="Roboto"/>
              </a:rPr>
              <a:t>vel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tortor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mattis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accumsan</a:t>
            </a:r>
            <a:r>
              <a:rPr lang="pt-BR" sz="3000" dirty="0">
                <a:solidFill>
                  <a:schemeClr val="dk1"/>
                </a:solidFill>
                <a:highlight>
                  <a:srgbClr val="FFFFFF"/>
                </a:highlight>
                <a:latin typeface="Roboto"/>
                <a:ea typeface="Roboto"/>
                <a:cs typeface="Roboto"/>
                <a:sym typeface="Roboto"/>
              </a:rPr>
              <a:t>. </a:t>
            </a:r>
            <a:endParaRPr sz="3000" b="1" i="0" u="none" strike="noStrike" cap="none" dirty="0">
              <a:solidFill>
                <a:srgbClr val="000000"/>
              </a:solidFill>
              <a:latin typeface="Roboto"/>
              <a:ea typeface="Roboto"/>
              <a:cs typeface="Roboto"/>
              <a:sym typeface="Roboto"/>
            </a:endParaRPr>
          </a:p>
        </p:txBody>
      </p:sp>
      <p:sp>
        <p:nvSpPr>
          <p:cNvPr id="95" name="Google Shape;95;p1"/>
          <p:cNvSpPr/>
          <p:nvPr/>
        </p:nvSpPr>
        <p:spPr>
          <a:xfrm>
            <a:off x="11410975" y="16897550"/>
            <a:ext cx="9634200" cy="827400"/>
          </a:xfrm>
          <a:prstGeom prst="rect">
            <a:avLst/>
          </a:prstGeom>
          <a:noFill/>
          <a:ln>
            <a:noFill/>
          </a:ln>
        </p:spPr>
        <p:txBody>
          <a:bodyPr spcFirstLastPara="1" wrap="square" lIns="80850" tIns="40425" rIns="80850" bIns="40425" anchor="t" anchorCtr="0">
            <a:spAutoFit/>
          </a:bodyPr>
          <a:lstStyle/>
          <a:p>
            <a:pPr marL="0" marR="0" lvl="0" indent="0" algn="just" rtl="0">
              <a:lnSpc>
                <a:spcPct val="100000"/>
              </a:lnSpc>
              <a:spcBef>
                <a:spcPts val="0"/>
              </a:spcBef>
              <a:spcAft>
                <a:spcPts val="0"/>
              </a:spcAft>
              <a:buClr>
                <a:srgbClr val="000000"/>
              </a:buClr>
              <a:buSzPts val="3600"/>
              <a:buFont typeface="Arial"/>
              <a:buNone/>
            </a:pPr>
            <a:r>
              <a:rPr lang="pt-BR" sz="2500" b="1" i="0" u="none" strike="noStrike" cap="none">
                <a:solidFill>
                  <a:schemeClr val="dk1"/>
                </a:solidFill>
                <a:latin typeface="Roboto"/>
                <a:ea typeface="Roboto"/>
                <a:cs typeface="Roboto"/>
                <a:sym typeface="Roboto"/>
              </a:rPr>
              <a:t>Tabela 1.</a:t>
            </a:r>
            <a:r>
              <a:rPr lang="pt-BR" sz="2500" b="0" i="0" u="none" strike="noStrike" cap="none">
                <a:solidFill>
                  <a:schemeClr val="dk1"/>
                </a:solidFill>
                <a:latin typeface="Roboto"/>
                <a:ea typeface="Roboto"/>
                <a:cs typeface="Roboto"/>
                <a:sym typeface="Roboto"/>
              </a:rPr>
              <a:t> Título da tabela (imediatamente acima da tabela, fonte Roboto, tamanho </a:t>
            </a:r>
            <a:r>
              <a:rPr lang="pt-BR" sz="2500">
                <a:solidFill>
                  <a:schemeClr val="dk1"/>
                </a:solidFill>
                <a:latin typeface="Roboto"/>
                <a:ea typeface="Roboto"/>
                <a:cs typeface="Roboto"/>
                <a:sym typeface="Roboto"/>
              </a:rPr>
              <a:t>25</a:t>
            </a:r>
            <a:r>
              <a:rPr lang="pt-BR" sz="2500" b="0" i="0" u="none" strike="noStrike" cap="none">
                <a:solidFill>
                  <a:schemeClr val="dk1"/>
                </a:solidFill>
                <a:latin typeface="Roboto"/>
                <a:ea typeface="Roboto"/>
                <a:cs typeface="Roboto"/>
                <a:sym typeface="Roboto"/>
              </a:rPr>
              <a:t>).</a:t>
            </a:r>
            <a:endParaRPr sz="2500" b="0" i="0" u="none" strike="noStrike" cap="none">
              <a:solidFill>
                <a:srgbClr val="000000"/>
              </a:solidFill>
              <a:latin typeface="Roboto"/>
              <a:ea typeface="Roboto"/>
              <a:cs typeface="Roboto"/>
              <a:sym typeface="Roboto"/>
            </a:endParaRPr>
          </a:p>
        </p:txBody>
      </p:sp>
      <p:sp>
        <p:nvSpPr>
          <p:cNvPr id="96" name="Google Shape;96;p1"/>
          <p:cNvSpPr/>
          <p:nvPr/>
        </p:nvSpPr>
        <p:spPr>
          <a:xfrm>
            <a:off x="980325" y="23453988"/>
            <a:ext cx="2448600" cy="116400"/>
          </a:xfrm>
          <a:prstGeom prst="rect">
            <a:avLst/>
          </a:prstGeom>
          <a:solidFill>
            <a:srgbClr val="7A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143"/>
              <a:buFont typeface="Arial"/>
              <a:buNone/>
            </a:pPr>
            <a:r>
              <a:rPr lang="pt-BR" sz="7143" b="0" i="0" u="none" strike="noStrike" cap="none">
                <a:solidFill>
                  <a:schemeClr val="lt1"/>
                </a:solidFill>
                <a:latin typeface="Calibri"/>
                <a:ea typeface="Calibri"/>
                <a:cs typeface="Calibri"/>
                <a:sym typeface="Calibri"/>
              </a:rPr>
              <a:t>         </a:t>
            </a:r>
            <a:endParaRPr sz="7143" b="0" i="0" u="none" strike="noStrike" cap="none">
              <a:solidFill>
                <a:schemeClr val="lt1"/>
              </a:solidFill>
              <a:latin typeface="Calibri"/>
              <a:ea typeface="Calibri"/>
              <a:cs typeface="Calibri"/>
              <a:sym typeface="Calibri"/>
            </a:endParaRPr>
          </a:p>
        </p:txBody>
      </p:sp>
      <p:sp>
        <p:nvSpPr>
          <p:cNvPr id="97" name="Google Shape;97;p1"/>
          <p:cNvSpPr txBox="1">
            <a:spLocks noGrp="1"/>
          </p:cNvSpPr>
          <p:nvPr>
            <p:ph type="subTitle" idx="1"/>
          </p:nvPr>
        </p:nvSpPr>
        <p:spPr>
          <a:xfrm>
            <a:off x="885200" y="22499338"/>
            <a:ext cx="9935100" cy="8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000"/>
              <a:buNone/>
            </a:pPr>
            <a:r>
              <a:rPr lang="pt-BR" sz="6000" dirty="0">
                <a:solidFill>
                  <a:srgbClr val="0F0B13"/>
                </a:solidFill>
                <a:latin typeface="Roboto Black"/>
                <a:ea typeface="Roboto Black"/>
                <a:cs typeface="Roboto Black"/>
                <a:sym typeface="Roboto Black"/>
              </a:rPr>
              <a:t>MATERIAL &amp; MÉTODOS </a:t>
            </a:r>
            <a:endParaRPr sz="6000" dirty="0">
              <a:solidFill>
                <a:srgbClr val="0F0B13"/>
              </a:solidFill>
              <a:latin typeface="Roboto Black"/>
              <a:ea typeface="Roboto Black"/>
              <a:cs typeface="Roboto Black"/>
              <a:sym typeface="Roboto Black"/>
            </a:endParaRPr>
          </a:p>
        </p:txBody>
      </p:sp>
      <p:sp>
        <p:nvSpPr>
          <p:cNvPr id="98" name="Google Shape;98;p1"/>
          <p:cNvSpPr/>
          <p:nvPr/>
        </p:nvSpPr>
        <p:spPr>
          <a:xfrm>
            <a:off x="11350050" y="14044775"/>
            <a:ext cx="2448600" cy="116400"/>
          </a:xfrm>
          <a:prstGeom prst="rect">
            <a:avLst/>
          </a:prstGeom>
          <a:solidFill>
            <a:srgbClr val="7A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143"/>
              <a:buFont typeface="Arial"/>
              <a:buNone/>
            </a:pPr>
            <a:r>
              <a:rPr lang="pt-BR" sz="7143" b="0" i="0" u="none" strike="noStrike" cap="none" dirty="0">
                <a:solidFill>
                  <a:schemeClr val="lt1"/>
                </a:solidFill>
                <a:latin typeface="Calibri"/>
                <a:ea typeface="Calibri"/>
                <a:cs typeface="Calibri"/>
                <a:sym typeface="Calibri"/>
              </a:rPr>
              <a:t>         </a:t>
            </a:r>
            <a:endParaRPr sz="7143" b="0" i="0" u="none" strike="noStrike" cap="none" dirty="0">
              <a:solidFill>
                <a:schemeClr val="lt1"/>
              </a:solidFill>
              <a:latin typeface="Calibri"/>
              <a:ea typeface="Calibri"/>
              <a:cs typeface="Calibri"/>
              <a:sym typeface="Calibri"/>
            </a:endParaRPr>
          </a:p>
        </p:txBody>
      </p:sp>
      <p:sp>
        <p:nvSpPr>
          <p:cNvPr id="99" name="Google Shape;99;p1"/>
          <p:cNvSpPr txBox="1">
            <a:spLocks noGrp="1"/>
          </p:cNvSpPr>
          <p:nvPr>
            <p:ph type="subTitle" idx="1"/>
          </p:nvPr>
        </p:nvSpPr>
        <p:spPr>
          <a:xfrm>
            <a:off x="11254925" y="13090125"/>
            <a:ext cx="10436400" cy="8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000"/>
              <a:buNone/>
            </a:pPr>
            <a:r>
              <a:rPr lang="pt-BR" sz="6000">
                <a:solidFill>
                  <a:srgbClr val="0F0B13"/>
                </a:solidFill>
                <a:latin typeface="Roboto Black"/>
                <a:ea typeface="Roboto Black"/>
                <a:cs typeface="Roboto Black"/>
                <a:sym typeface="Roboto Black"/>
              </a:rPr>
              <a:t>RESULTADOS &amp; DISCUSSÃO</a:t>
            </a:r>
            <a:endParaRPr sz="6000" dirty="0">
              <a:solidFill>
                <a:srgbClr val="0F0B13"/>
              </a:solidFill>
              <a:latin typeface="Roboto Black"/>
              <a:ea typeface="Roboto Black"/>
              <a:cs typeface="Roboto Black"/>
              <a:sym typeface="Roboto Black"/>
            </a:endParaRPr>
          </a:p>
        </p:txBody>
      </p:sp>
      <p:sp>
        <p:nvSpPr>
          <p:cNvPr id="100" name="Google Shape;100;p1"/>
          <p:cNvSpPr/>
          <p:nvPr/>
        </p:nvSpPr>
        <p:spPr>
          <a:xfrm>
            <a:off x="21747100" y="14005925"/>
            <a:ext cx="2448600" cy="116400"/>
          </a:xfrm>
          <a:prstGeom prst="rect">
            <a:avLst/>
          </a:prstGeom>
          <a:solidFill>
            <a:srgbClr val="7A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143"/>
              <a:buFont typeface="Arial"/>
              <a:buNone/>
            </a:pPr>
            <a:r>
              <a:rPr lang="pt-BR" sz="7143" b="0" i="0" u="none" strike="noStrike" cap="none" dirty="0">
                <a:solidFill>
                  <a:schemeClr val="lt1"/>
                </a:solidFill>
                <a:latin typeface="Calibri"/>
                <a:ea typeface="Calibri"/>
                <a:cs typeface="Calibri"/>
                <a:sym typeface="Calibri"/>
              </a:rPr>
              <a:t>         </a:t>
            </a:r>
            <a:endParaRPr sz="7143" b="0" i="0" u="none" strike="noStrike" cap="none" dirty="0">
              <a:solidFill>
                <a:schemeClr val="lt1"/>
              </a:solidFill>
              <a:latin typeface="Calibri"/>
              <a:ea typeface="Calibri"/>
              <a:cs typeface="Calibri"/>
              <a:sym typeface="Calibri"/>
            </a:endParaRPr>
          </a:p>
        </p:txBody>
      </p:sp>
      <p:sp>
        <p:nvSpPr>
          <p:cNvPr id="101" name="Google Shape;101;p1"/>
          <p:cNvSpPr txBox="1">
            <a:spLocks noGrp="1"/>
          </p:cNvSpPr>
          <p:nvPr>
            <p:ph type="subTitle" idx="1"/>
          </p:nvPr>
        </p:nvSpPr>
        <p:spPr>
          <a:xfrm>
            <a:off x="21652725" y="15796692"/>
            <a:ext cx="10436400" cy="8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000"/>
              <a:buNone/>
            </a:pPr>
            <a:r>
              <a:rPr lang="pt-BR" sz="6000">
                <a:solidFill>
                  <a:srgbClr val="0F0B13"/>
                </a:solidFill>
                <a:latin typeface="Roboto Black"/>
                <a:ea typeface="Roboto Black"/>
                <a:cs typeface="Roboto Black"/>
                <a:sym typeface="Roboto Black"/>
              </a:rPr>
              <a:t>CONCLUSÃO</a:t>
            </a:r>
            <a:endParaRPr sz="6000">
              <a:solidFill>
                <a:srgbClr val="0F0B13"/>
              </a:solidFill>
              <a:latin typeface="Roboto Black"/>
              <a:ea typeface="Roboto Black"/>
              <a:cs typeface="Roboto Black"/>
              <a:sym typeface="Roboto Black"/>
            </a:endParaRPr>
          </a:p>
        </p:txBody>
      </p:sp>
      <p:sp>
        <p:nvSpPr>
          <p:cNvPr id="102" name="Google Shape;102;p1"/>
          <p:cNvSpPr/>
          <p:nvPr/>
        </p:nvSpPr>
        <p:spPr>
          <a:xfrm>
            <a:off x="21747850" y="36052625"/>
            <a:ext cx="2448600" cy="116400"/>
          </a:xfrm>
          <a:prstGeom prst="rect">
            <a:avLst/>
          </a:prstGeom>
          <a:solidFill>
            <a:srgbClr val="7A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143"/>
              <a:buFont typeface="Arial"/>
              <a:buNone/>
            </a:pPr>
            <a:r>
              <a:rPr lang="pt-BR" sz="7143" b="0" i="0" u="none" strike="noStrike" cap="none">
                <a:solidFill>
                  <a:schemeClr val="lt1"/>
                </a:solidFill>
                <a:latin typeface="Calibri"/>
                <a:ea typeface="Calibri"/>
                <a:cs typeface="Calibri"/>
                <a:sym typeface="Calibri"/>
              </a:rPr>
              <a:t>         </a:t>
            </a:r>
            <a:endParaRPr sz="7143" b="0" i="0" u="none" strike="noStrike" cap="none">
              <a:solidFill>
                <a:schemeClr val="lt1"/>
              </a:solidFill>
              <a:latin typeface="Calibri"/>
              <a:ea typeface="Calibri"/>
              <a:cs typeface="Calibri"/>
              <a:sym typeface="Calibri"/>
            </a:endParaRPr>
          </a:p>
        </p:txBody>
      </p:sp>
      <p:sp>
        <p:nvSpPr>
          <p:cNvPr id="103" name="Google Shape;103;p1"/>
          <p:cNvSpPr txBox="1">
            <a:spLocks noGrp="1"/>
          </p:cNvSpPr>
          <p:nvPr>
            <p:ph type="subTitle" idx="1"/>
          </p:nvPr>
        </p:nvSpPr>
        <p:spPr>
          <a:xfrm>
            <a:off x="21652725" y="35097975"/>
            <a:ext cx="10436400" cy="8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000"/>
              <a:buNone/>
            </a:pPr>
            <a:r>
              <a:rPr lang="pt-BR" sz="6000">
                <a:solidFill>
                  <a:srgbClr val="0F0B13"/>
                </a:solidFill>
                <a:latin typeface="Roboto Black"/>
                <a:ea typeface="Roboto Black"/>
                <a:cs typeface="Roboto Black"/>
                <a:sym typeface="Roboto Black"/>
              </a:rPr>
              <a:t>AGRADECIMENTOS</a:t>
            </a:r>
            <a:endParaRPr sz="6000">
              <a:solidFill>
                <a:srgbClr val="0F0B13"/>
              </a:solidFill>
              <a:latin typeface="Roboto Black"/>
              <a:ea typeface="Roboto Black"/>
              <a:cs typeface="Roboto Black"/>
              <a:sym typeface="Roboto Black"/>
            </a:endParaRPr>
          </a:p>
        </p:txBody>
      </p:sp>
      <p:sp>
        <p:nvSpPr>
          <p:cNvPr id="104" name="Google Shape;104;p1"/>
          <p:cNvSpPr/>
          <p:nvPr/>
        </p:nvSpPr>
        <p:spPr>
          <a:xfrm>
            <a:off x="981075" y="32251650"/>
            <a:ext cx="9634200" cy="705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3600" b="1">
                <a:latin typeface="Roboto"/>
                <a:ea typeface="Roboto"/>
                <a:cs typeface="Roboto"/>
                <a:sym typeface="Roboto"/>
              </a:rPr>
              <a:t>IMAGEM</a:t>
            </a:r>
            <a:endParaRPr sz="3600" b="1">
              <a:latin typeface="Roboto"/>
              <a:ea typeface="Roboto"/>
              <a:cs typeface="Roboto"/>
              <a:sym typeface="Roboto"/>
            </a:endParaRPr>
          </a:p>
        </p:txBody>
      </p:sp>
      <p:sp>
        <p:nvSpPr>
          <p:cNvPr id="105" name="Google Shape;105;p1"/>
          <p:cNvSpPr/>
          <p:nvPr/>
        </p:nvSpPr>
        <p:spPr>
          <a:xfrm>
            <a:off x="981075" y="39665775"/>
            <a:ext cx="9634200" cy="1158900"/>
          </a:xfrm>
          <a:prstGeom prst="rect">
            <a:avLst/>
          </a:prstGeom>
          <a:noFill/>
          <a:ln>
            <a:noFill/>
          </a:ln>
        </p:spPr>
        <p:txBody>
          <a:bodyPr spcFirstLastPara="1" wrap="square" lIns="78175" tIns="39075" rIns="78175" bIns="39075" anchor="t" anchorCtr="0">
            <a:noAutofit/>
          </a:bodyPr>
          <a:lstStyle/>
          <a:p>
            <a:pPr marL="0" marR="0" lvl="0" indent="0" algn="just" rtl="0">
              <a:lnSpc>
                <a:spcPct val="100000"/>
              </a:lnSpc>
              <a:spcBef>
                <a:spcPts val="0"/>
              </a:spcBef>
              <a:spcAft>
                <a:spcPts val="0"/>
              </a:spcAft>
              <a:buClr>
                <a:srgbClr val="000000"/>
              </a:buClr>
              <a:buSzPts val="3600"/>
              <a:buFont typeface="Arial"/>
              <a:buNone/>
            </a:pPr>
            <a:r>
              <a:rPr lang="pt-BR" sz="2500" b="1" i="0" u="none" strike="noStrike" cap="none">
                <a:solidFill>
                  <a:schemeClr val="dk1"/>
                </a:solidFill>
                <a:latin typeface="Roboto"/>
                <a:ea typeface="Roboto"/>
                <a:cs typeface="Roboto"/>
                <a:sym typeface="Roboto"/>
              </a:rPr>
              <a:t>Figura 1.</a:t>
            </a:r>
            <a:r>
              <a:rPr lang="pt-BR" sz="2500" b="0" i="0" u="none" strike="noStrike" cap="none">
                <a:solidFill>
                  <a:schemeClr val="dk1"/>
                </a:solidFill>
                <a:latin typeface="Roboto"/>
                <a:ea typeface="Roboto"/>
                <a:cs typeface="Roboto"/>
                <a:sym typeface="Roboto"/>
              </a:rPr>
              <a:t> Título da figura (imediatamente abaixo da figura, fonte Roboto, tamanho </a:t>
            </a:r>
            <a:r>
              <a:rPr lang="pt-BR" sz="2500">
                <a:solidFill>
                  <a:schemeClr val="dk1"/>
                </a:solidFill>
                <a:latin typeface="Roboto"/>
                <a:ea typeface="Roboto"/>
                <a:cs typeface="Roboto"/>
                <a:sym typeface="Roboto"/>
              </a:rPr>
              <a:t>25</a:t>
            </a:r>
            <a:r>
              <a:rPr lang="pt-BR" sz="2500" b="0" i="0" u="none" strike="noStrike" cap="none">
                <a:solidFill>
                  <a:schemeClr val="dk1"/>
                </a:solidFill>
                <a:latin typeface="Roboto"/>
                <a:ea typeface="Roboto"/>
                <a:cs typeface="Roboto"/>
                <a:sym typeface="Roboto"/>
              </a:rPr>
              <a:t>)</a:t>
            </a:r>
            <a:r>
              <a:rPr lang="pt-BR" sz="3600" b="0" i="0" u="none" strike="noStrike" cap="none">
                <a:solidFill>
                  <a:schemeClr val="dk1"/>
                </a:solidFill>
                <a:latin typeface="Roboto"/>
                <a:ea typeface="Roboto"/>
                <a:cs typeface="Roboto"/>
                <a:sym typeface="Roboto"/>
              </a:rPr>
              <a:t>.</a:t>
            </a:r>
            <a:endParaRPr sz="1400" b="0" i="0" u="none" strike="noStrike" cap="none">
              <a:solidFill>
                <a:srgbClr val="000000"/>
              </a:solidFill>
              <a:latin typeface="Roboto"/>
              <a:ea typeface="Roboto"/>
              <a:cs typeface="Roboto"/>
              <a:sym typeface="Roboto"/>
            </a:endParaRPr>
          </a:p>
        </p:txBody>
      </p:sp>
      <p:cxnSp>
        <p:nvCxnSpPr>
          <p:cNvPr id="106" name="Google Shape;106;p1"/>
          <p:cNvCxnSpPr/>
          <p:nvPr/>
        </p:nvCxnSpPr>
        <p:spPr>
          <a:xfrm>
            <a:off x="10981300" y="13090125"/>
            <a:ext cx="0" cy="27721800"/>
          </a:xfrm>
          <a:prstGeom prst="straightConnector1">
            <a:avLst/>
          </a:prstGeom>
          <a:noFill/>
          <a:ln w="38100" cap="flat" cmpd="sng">
            <a:solidFill>
              <a:srgbClr val="7A3795"/>
            </a:solidFill>
            <a:prstDash val="solid"/>
            <a:round/>
            <a:headEnd type="none" w="med" len="med"/>
            <a:tailEnd type="none" w="med" len="med"/>
          </a:ln>
        </p:spPr>
      </p:cxnSp>
      <p:sp>
        <p:nvSpPr>
          <p:cNvPr id="107" name="Google Shape;107;p1"/>
          <p:cNvSpPr/>
          <p:nvPr/>
        </p:nvSpPr>
        <p:spPr>
          <a:xfrm>
            <a:off x="11347950" y="22734275"/>
            <a:ext cx="9634200" cy="6921000"/>
          </a:xfrm>
          <a:prstGeom prst="rect">
            <a:avLst/>
          </a:prstGeom>
          <a:noFill/>
          <a:ln>
            <a:noFill/>
          </a:ln>
        </p:spPr>
        <p:txBody>
          <a:bodyPr spcFirstLastPara="1" wrap="square" lIns="80850" tIns="40425" rIns="80850" bIns="40425" anchor="t" anchorCtr="0">
            <a:noAutofit/>
          </a:bodyPr>
          <a:lstStyle/>
          <a:p>
            <a:pPr marL="0" marR="0" lvl="0" indent="457200" algn="just" rtl="0">
              <a:lnSpc>
                <a:spcPct val="100000"/>
              </a:lnSpc>
              <a:spcBef>
                <a:spcPts val="0"/>
              </a:spcBef>
              <a:spcAft>
                <a:spcPts val="0"/>
              </a:spcAft>
              <a:buClr>
                <a:srgbClr val="000000"/>
              </a:buClr>
              <a:buSzPts val="4000"/>
              <a:buFont typeface="Arial"/>
              <a:buNone/>
            </a:pP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ante </a:t>
            </a:r>
            <a:r>
              <a:rPr lang="pt-BR" sz="3000" dirty="0" err="1">
                <a:solidFill>
                  <a:schemeClr val="dk1"/>
                </a:solidFill>
                <a:highlight>
                  <a:srgbClr val="FFFFFF"/>
                </a:highlight>
                <a:latin typeface="Roboto"/>
                <a:ea typeface="Roboto"/>
                <a:cs typeface="Roboto"/>
                <a:sym typeface="Roboto"/>
              </a:rPr>
              <a:t>lacus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congue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bibendum</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placerat</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nibh</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Proin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blandit</a:t>
            </a:r>
            <a:r>
              <a:rPr lang="pt-BR" sz="3000" dirty="0">
                <a:solidFill>
                  <a:schemeClr val="dk1"/>
                </a:solidFill>
                <a:highlight>
                  <a:srgbClr val="FFFFFF"/>
                </a:highlight>
                <a:latin typeface="Roboto"/>
                <a:ea typeface="Roboto"/>
                <a:cs typeface="Roboto"/>
                <a:sym typeface="Roboto"/>
              </a:rPr>
              <a:t> est </a:t>
            </a:r>
            <a:r>
              <a:rPr lang="pt-BR" sz="3000" dirty="0" err="1">
                <a:solidFill>
                  <a:schemeClr val="dk1"/>
                </a:solidFill>
                <a:highlight>
                  <a:srgbClr val="FFFFFF"/>
                </a:highlight>
                <a:latin typeface="Roboto"/>
                <a:ea typeface="Roboto"/>
                <a:cs typeface="Roboto"/>
                <a:sym typeface="Roboto"/>
              </a:rPr>
              <a:t>vel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tortor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mattis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accumsan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ante ipsum </a:t>
            </a:r>
            <a:r>
              <a:rPr lang="pt-BR" sz="3000" dirty="0" err="1">
                <a:solidFill>
                  <a:schemeClr val="dk1"/>
                </a:solidFill>
                <a:highlight>
                  <a:srgbClr val="FFFFFF"/>
                </a:highlight>
                <a:latin typeface="Roboto"/>
                <a:ea typeface="Roboto"/>
                <a:cs typeface="Roboto"/>
                <a:sym typeface="Roboto"/>
              </a:rPr>
              <a:t>primis</a:t>
            </a:r>
            <a:r>
              <a:rPr lang="pt-BR" sz="3000" dirty="0">
                <a:solidFill>
                  <a:schemeClr val="dk1"/>
                </a:solidFill>
                <a:highlight>
                  <a:srgbClr val="FFFFFF"/>
                </a:highlight>
                <a:latin typeface="Roboto"/>
                <a:ea typeface="Roboto"/>
                <a:cs typeface="Roboto"/>
                <a:sym typeface="Roboto"/>
              </a:rPr>
              <a:t> in </a:t>
            </a:r>
            <a:r>
              <a:rPr lang="pt-BR" sz="3000" dirty="0" err="1">
                <a:solidFill>
                  <a:schemeClr val="dk1"/>
                </a:solidFill>
                <a:highlight>
                  <a:srgbClr val="FFFFFF"/>
                </a:highlight>
                <a:latin typeface="Roboto"/>
                <a:ea typeface="Roboto"/>
                <a:cs typeface="Roboto"/>
                <a:sym typeface="Roboto"/>
              </a:rPr>
              <a:t>faucibus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orci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ultrices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cubilia</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curae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Donec</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sodales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lacinia</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non </a:t>
            </a:r>
            <a:r>
              <a:rPr lang="pt-BR" sz="3000" dirty="0" err="1">
                <a:solidFill>
                  <a:schemeClr val="dk1"/>
                </a:solidFill>
                <a:highlight>
                  <a:srgbClr val="FFFFFF"/>
                </a:highlight>
                <a:latin typeface="Roboto"/>
                <a:ea typeface="Roboto"/>
                <a:cs typeface="Roboto"/>
                <a:sym typeface="Roboto"/>
              </a:rPr>
              <a:t>nisl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ullamcorper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amet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varius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diam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Etiam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suscipit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non </a:t>
            </a:r>
            <a:r>
              <a:rPr lang="pt-BR" sz="3000" dirty="0" err="1">
                <a:solidFill>
                  <a:schemeClr val="dk1"/>
                </a:solidFill>
                <a:highlight>
                  <a:srgbClr val="FFFFFF"/>
                </a:highlight>
                <a:latin typeface="Roboto"/>
                <a:ea typeface="Roboto"/>
                <a:cs typeface="Roboto"/>
                <a:sym typeface="Roboto"/>
              </a:rPr>
              <a:t>nisl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ullamcorper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amet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varius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diam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a:t>
            </a:r>
            <a:endParaRPr sz="3000" dirty="0">
              <a:solidFill>
                <a:schemeClr val="dk1"/>
              </a:solidFill>
              <a:highlight>
                <a:srgbClr val="FFFFFF"/>
              </a:highlight>
              <a:latin typeface="Roboto"/>
              <a:ea typeface="Roboto"/>
              <a:cs typeface="Roboto"/>
              <a:sym typeface="Roboto"/>
            </a:endParaRPr>
          </a:p>
          <a:p>
            <a:pPr marL="0" marR="0" lvl="0" indent="457200" algn="just" rtl="0">
              <a:lnSpc>
                <a:spcPct val="100000"/>
              </a:lnSpc>
              <a:spcBef>
                <a:spcPts val="0"/>
              </a:spcBef>
              <a:spcAft>
                <a:spcPts val="0"/>
              </a:spcAft>
              <a:buClr>
                <a:srgbClr val="000000"/>
              </a:buClr>
              <a:buSzPts val="4000"/>
              <a:buFont typeface="Arial"/>
              <a:buNone/>
            </a:pPr>
            <a:endParaRPr sz="3000" dirty="0">
              <a:solidFill>
                <a:schemeClr val="dk1"/>
              </a:solidFill>
              <a:highlight>
                <a:srgbClr val="FFFFFF"/>
              </a:highlight>
              <a:latin typeface="Roboto"/>
              <a:ea typeface="Roboto"/>
              <a:cs typeface="Roboto"/>
              <a:sym typeface="Roboto"/>
            </a:endParaRPr>
          </a:p>
          <a:p>
            <a:pPr marL="0" marR="0" lvl="0" indent="457200" algn="just" rtl="0">
              <a:lnSpc>
                <a:spcPct val="100000"/>
              </a:lnSpc>
              <a:spcBef>
                <a:spcPts val="0"/>
              </a:spcBef>
              <a:spcAft>
                <a:spcPts val="0"/>
              </a:spcAft>
              <a:buClr>
                <a:srgbClr val="000000"/>
              </a:buClr>
              <a:buSzPts val="4000"/>
              <a:buFont typeface="Arial"/>
              <a:buNone/>
            </a:pPr>
            <a:r>
              <a:rPr lang="pt-BR" sz="3000" dirty="0" err="1">
                <a:solidFill>
                  <a:schemeClr val="dk1"/>
                </a:solidFill>
                <a:highlight>
                  <a:srgbClr val="FFFFFF"/>
                </a:highlight>
                <a:latin typeface="Roboto"/>
                <a:ea typeface="Roboto"/>
                <a:cs typeface="Roboto"/>
                <a:sym typeface="Roboto"/>
              </a:rPr>
              <a:t>Fusce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auctor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commodo</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felis</a:t>
            </a:r>
            <a:r>
              <a:rPr lang="pt-BR" sz="3000" dirty="0">
                <a:solidFill>
                  <a:schemeClr val="dk1"/>
                </a:solidFill>
                <a:highlight>
                  <a:srgbClr val="FFFFFF"/>
                </a:highlight>
                <a:latin typeface="Roboto"/>
                <a:ea typeface="Roboto"/>
                <a:cs typeface="Roboto"/>
                <a:sym typeface="Roboto"/>
              </a:rPr>
              <a:t>, a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dolor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viverra</a:t>
            </a:r>
            <a:r>
              <a:rPr lang="pt-BR" sz="3000" dirty="0">
                <a:solidFill>
                  <a:schemeClr val="dk1"/>
                </a:solidFill>
                <a:highlight>
                  <a:srgbClr val="FFFFFF"/>
                </a:highlight>
                <a:latin typeface="Roboto"/>
                <a:ea typeface="Roboto"/>
                <a:cs typeface="Roboto"/>
                <a:sym typeface="Roboto"/>
              </a:rPr>
              <a:t> quis. </a:t>
            </a:r>
            <a:r>
              <a:rPr lang="pt-BR" sz="3000" dirty="0" err="1">
                <a:solidFill>
                  <a:schemeClr val="dk1"/>
                </a:solidFill>
                <a:highlight>
                  <a:srgbClr val="FFFFFF"/>
                </a:highlight>
                <a:latin typeface="Roboto"/>
                <a:ea typeface="Roboto"/>
                <a:cs typeface="Roboto"/>
                <a:sym typeface="Roboto"/>
              </a:rPr>
              <a:t>Cras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quis massa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mollis</a:t>
            </a:r>
            <a:r>
              <a:rPr lang="pt-BR" sz="3000" dirty="0">
                <a:solidFill>
                  <a:schemeClr val="dk1"/>
                </a:solidFill>
                <a:highlight>
                  <a:srgbClr val="FFFFFF"/>
                </a:highlight>
                <a:latin typeface="Roboto"/>
                <a:ea typeface="Roboto"/>
                <a:cs typeface="Roboto"/>
                <a:sym typeface="Roboto"/>
              </a:rPr>
              <a:t>. In tempus </a:t>
            </a:r>
            <a:r>
              <a:rPr lang="pt-BR" sz="3000" dirty="0" err="1">
                <a:solidFill>
                  <a:schemeClr val="dk1"/>
                </a:solidFill>
                <a:highlight>
                  <a:srgbClr val="FFFFFF"/>
                </a:highlight>
                <a:latin typeface="Roboto"/>
                <a:ea typeface="Roboto"/>
                <a:cs typeface="Roboto"/>
                <a:sym typeface="Roboto"/>
              </a:rPr>
              <a:t>ligula</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pretium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Pellentesque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habitant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morbi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tristique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senectus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netus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malesuada</a:t>
            </a:r>
            <a:r>
              <a:rPr lang="pt-BR" sz="3000" dirty="0">
                <a:solidFill>
                  <a:schemeClr val="dk1"/>
                </a:solidFill>
                <a:highlight>
                  <a:srgbClr val="FFFFFF"/>
                </a:highlight>
                <a:latin typeface="Roboto"/>
                <a:ea typeface="Roboto"/>
                <a:cs typeface="Roboto"/>
                <a:sym typeface="Roboto"/>
              </a:rPr>
              <a:t> fames ac </a:t>
            </a:r>
            <a:r>
              <a:rPr lang="pt-BR" sz="3000" dirty="0" err="1">
                <a:solidFill>
                  <a:schemeClr val="dk1"/>
                </a:solidFill>
                <a:highlight>
                  <a:srgbClr val="FFFFFF"/>
                </a:highlight>
                <a:latin typeface="Roboto"/>
                <a:ea typeface="Roboto"/>
                <a:cs typeface="Roboto"/>
                <a:sym typeface="Roboto"/>
              </a:rPr>
              <a:t>turpis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egestas</a:t>
            </a:r>
            <a:r>
              <a:rPr lang="pt-BR" sz="3000" dirty="0">
                <a:solidFill>
                  <a:schemeClr val="dk1"/>
                </a:solidFill>
                <a:highlight>
                  <a:srgbClr val="FFFFFF"/>
                </a:highlight>
                <a:latin typeface="Roboto"/>
                <a:ea typeface="Roboto"/>
                <a:cs typeface="Roboto"/>
                <a:sym typeface="Roboto"/>
              </a:rPr>
              <a:t>. </a:t>
            </a:r>
            <a:endParaRPr sz="3000" dirty="0">
              <a:solidFill>
                <a:schemeClr val="dk1"/>
              </a:solidFill>
              <a:latin typeface="Roboto"/>
              <a:ea typeface="Roboto"/>
              <a:cs typeface="Roboto"/>
              <a:sym typeface="Roboto"/>
            </a:endParaRPr>
          </a:p>
        </p:txBody>
      </p:sp>
      <p:pic>
        <p:nvPicPr>
          <p:cNvPr id="108" name="Google Shape;108;p1" title="Points scored"/>
          <p:cNvPicPr preferRelativeResize="0"/>
          <p:nvPr/>
        </p:nvPicPr>
        <p:blipFill>
          <a:blip r:embed="rId4">
            <a:alphaModFix/>
          </a:blip>
          <a:stretch>
            <a:fillRect/>
          </a:stretch>
        </p:blipFill>
        <p:spPr>
          <a:xfrm>
            <a:off x="11347327" y="29655274"/>
            <a:ext cx="9690300" cy="5991850"/>
          </a:xfrm>
          <a:prstGeom prst="rect">
            <a:avLst/>
          </a:prstGeom>
          <a:noFill/>
          <a:ln>
            <a:noFill/>
          </a:ln>
        </p:spPr>
      </p:pic>
      <p:sp>
        <p:nvSpPr>
          <p:cNvPr id="109" name="Google Shape;109;p1"/>
          <p:cNvSpPr/>
          <p:nvPr/>
        </p:nvSpPr>
        <p:spPr>
          <a:xfrm>
            <a:off x="11397900" y="36056500"/>
            <a:ext cx="9634200" cy="1158900"/>
          </a:xfrm>
          <a:prstGeom prst="rect">
            <a:avLst/>
          </a:prstGeom>
          <a:noFill/>
          <a:ln>
            <a:noFill/>
          </a:ln>
        </p:spPr>
        <p:txBody>
          <a:bodyPr spcFirstLastPara="1" wrap="square" lIns="78175" tIns="39075" rIns="78175" bIns="39075" anchor="t" anchorCtr="0">
            <a:noAutofit/>
          </a:bodyPr>
          <a:lstStyle/>
          <a:p>
            <a:pPr marL="0" marR="0" lvl="0" indent="0" algn="just" rtl="0">
              <a:lnSpc>
                <a:spcPct val="100000"/>
              </a:lnSpc>
              <a:spcBef>
                <a:spcPts val="0"/>
              </a:spcBef>
              <a:spcAft>
                <a:spcPts val="0"/>
              </a:spcAft>
              <a:buClr>
                <a:srgbClr val="000000"/>
              </a:buClr>
              <a:buSzPts val="3600"/>
              <a:buFont typeface="Arial"/>
              <a:buNone/>
            </a:pPr>
            <a:r>
              <a:rPr lang="pt-BR" sz="2500" b="1" i="0" u="none" strike="noStrike" cap="none">
                <a:solidFill>
                  <a:schemeClr val="dk1"/>
                </a:solidFill>
                <a:latin typeface="Roboto"/>
                <a:ea typeface="Roboto"/>
                <a:cs typeface="Roboto"/>
                <a:sym typeface="Roboto"/>
              </a:rPr>
              <a:t>Figura </a:t>
            </a:r>
            <a:r>
              <a:rPr lang="pt-BR" sz="2500" b="1">
                <a:solidFill>
                  <a:schemeClr val="dk1"/>
                </a:solidFill>
                <a:latin typeface="Roboto"/>
                <a:ea typeface="Roboto"/>
                <a:cs typeface="Roboto"/>
                <a:sym typeface="Roboto"/>
              </a:rPr>
              <a:t>2</a:t>
            </a:r>
            <a:r>
              <a:rPr lang="pt-BR" sz="2500" b="1" i="0" u="none" strike="noStrike" cap="none">
                <a:solidFill>
                  <a:schemeClr val="dk1"/>
                </a:solidFill>
                <a:latin typeface="Roboto"/>
                <a:ea typeface="Roboto"/>
                <a:cs typeface="Roboto"/>
                <a:sym typeface="Roboto"/>
              </a:rPr>
              <a:t>.</a:t>
            </a:r>
            <a:r>
              <a:rPr lang="pt-BR" sz="2500" b="0" i="0" u="none" strike="noStrike" cap="none">
                <a:solidFill>
                  <a:schemeClr val="dk1"/>
                </a:solidFill>
                <a:latin typeface="Roboto"/>
                <a:ea typeface="Roboto"/>
                <a:cs typeface="Roboto"/>
                <a:sym typeface="Roboto"/>
              </a:rPr>
              <a:t> Título da figura (imediatamente abaixo da figura, fonte Roboto, tamanho </a:t>
            </a:r>
            <a:r>
              <a:rPr lang="pt-BR" sz="2500">
                <a:solidFill>
                  <a:schemeClr val="dk1"/>
                </a:solidFill>
                <a:latin typeface="Roboto"/>
                <a:ea typeface="Roboto"/>
                <a:cs typeface="Roboto"/>
                <a:sym typeface="Roboto"/>
              </a:rPr>
              <a:t>25</a:t>
            </a:r>
            <a:r>
              <a:rPr lang="pt-BR" sz="2500" b="0" i="0" u="none" strike="noStrike" cap="none">
                <a:solidFill>
                  <a:schemeClr val="dk1"/>
                </a:solidFill>
                <a:latin typeface="Roboto"/>
                <a:ea typeface="Roboto"/>
                <a:cs typeface="Roboto"/>
                <a:sym typeface="Roboto"/>
              </a:rPr>
              <a:t>)</a:t>
            </a:r>
            <a:r>
              <a:rPr lang="pt-BR" sz="3600" b="0" i="0" u="none" strike="noStrike" cap="none">
                <a:solidFill>
                  <a:schemeClr val="dk1"/>
                </a:solidFill>
                <a:latin typeface="Roboto"/>
                <a:ea typeface="Roboto"/>
                <a:cs typeface="Roboto"/>
                <a:sym typeface="Roboto"/>
              </a:rPr>
              <a:t>.</a:t>
            </a:r>
            <a:endParaRPr sz="1400" b="0" i="0" u="none" strike="noStrike" cap="none">
              <a:solidFill>
                <a:srgbClr val="000000"/>
              </a:solidFill>
              <a:latin typeface="Roboto"/>
              <a:ea typeface="Roboto"/>
              <a:cs typeface="Roboto"/>
              <a:sym typeface="Roboto"/>
            </a:endParaRPr>
          </a:p>
        </p:txBody>
      </p:sp>
      <p:sp>
        <p:nvSpPr>
          <p:cNvPr id="110" name="Google Shape;110;p1"/>
          <p:cNvSpPr/>
          <p:nvPr/>
        </p:nvSpPr>
        <p:spPr>
          <a:xfrm>
            <a:off x="11347325" y="37362825"/>
            <a:ext cx="9634200" cy="3449100"/>
          </a:xfrm>
          <a:prstGeom prst="rect">
            <a:avLst/>
          </a:prstGeom>
          <a:noFill/>
          <a:ln>
            <a:noFill/>
          </a:ln>
        </p:spPr>
        <p:txBody>
          <a:bodyPr spcFirstLastPara="1" wrap="square" lIns="80850" tIns="40425" rIns="80850" bIns="40425" anchor="t" anchorCtr="0">
            <a:noAutofit/>
          </a:bodyPr>
          <a:lstStyle/>
          <a:p>
            <a:pPr marL="0" marR="0" lvl="0" indent="457200" algn="l" rtl="0">
              <a:lnSpc>
                <a:spcPct val="100000"/>
              </a:lnSpc>
              <a:spcBef>
                <a:spcPts val="0"/>
              </a:spcBef>
              <a:spcAft>
                <a:spcPts val="0"/>
              </a:spcAft>
              <a:buClr>
                <a:srgbClr val="000000"/>
              </a:buClr>
              <a:buSzPts val="4000"/>
              <a:buFont typeface="Arial"/>
              <a:buNone/>
            </a:pPr>
            <a:r>
              <a:rPr lang="pt-BR" sz="3000">
                <a:solidFill>
                  <a:schemeClr val="dk1"/>
                </a:solidFill>
                <a:highlight>
                  <a:srgbClr val="FFFFFF"/>
                </a:highlight>
                <a:latin typeface="Roboto"/>
                <a:ea typeface="Roboto"/>
                <a:cs typeface="Roboto"/>
                <a:sym typeface="Roboto"/>
              </a:rPr>
              <a:t>Suspendisse iaculis ultrices sem nec vestibulum. Aliquam aliquam sapien ut justo varius eleifend. Cras ornare non velit ac interdum. In at egestas neque. Curabitur enim sapien, posuere sed efficitur eu, semper vel mauris. Donec lobortis magna rutrum sapien hendrerit, id sodales enim dignissim. Suspendisse et gravida turpis.</a:t>
            </a:r>
            <a:endParaRPr sz="3000">
              <a:solidFill>
                <a:schemeClr val="dk1"/>
              </a:solidFill>
              <a:latin typeface="Roboto"/>
              <a:ea typeface="Roboto"/>
              <a:cs typeface="Roboto"/>
              <a:sym typeface="Roboto"/>
            </a:endParaRPr>
          </a:p>
        </p:txBody>
      </p:sp>
      <p:sp>
        <p:nvSpPr>
          <p:cNvPr id="111" name="Google Shape;111;p1"/>
          <p:cNvSpPr/>
          <p:nvPr/>
        </p:nvSpPr>
        <p:spPr>
          <a:xfrm>
            <a:off x="21751550" y="14786950"/>
            <a:ext cx="9634200" cy="12107100"/>
          </a:xfrm>
          <a:prstGeom prst="rect">
            <a:avLst/>
          </a:prstGeom>
          <a:noFill/>
          <a:ln>
            <a:noFill/>
          </a:ln>
        </p:spPr>
        <p:txBody>
          <a:bodyPr spcFirstLastPara="1" wrap="square" lIns="80850" tIns="40425" rIns="80850" bIns="40425" anchor="t" anchorCtr="0">
            <a:noAutofit/>
          </a:bodyPr>
          <a:lstStyle/>
          <a:p>
            <a:pPr marL="0" marR="0" lvl="0" indent="457200" algn="just" rtl="0">
              <a:lnSpc>
                <a:spcPct val="100000"/>
              </a:lnSpc>
              <a:spcBef>
                <a:spcPts val="0"/>
              </a:spcBef>
              <a:spcAft>
                <a:spcPts val="0"/>
              </a:spcAft>
              <a:buClr>
                <a:srgbClr val="000000"/>
              </a:buClr>
              <a:buSzPts val="4000"/>
              <a:buFont typeface="Arial"/>
              <a:buNone/>
            </a:pPr>
            <a:r>
              <a:rPr lang="pt-BR" sz="3000" b="0" i="0" u="none" strike="noStrike" cap="none" dirty="0">
                <a:solidFill>
                  <a:schemeClr val="dk1"/>
                </a:solidFill>
                <a:latin typeface="Roboto"/>
                <a:ea typeface="Roboto"/>
                <a:cs typeface="Roboto"/>
                <a:sym typeface="Roboto"/>
              </a:rPr>
              <a:t>Escrever a</a:t>
            </a:r>
            <a:r>
              <a:rPr lang="pt-BR" sz="3000" dirty="0">
                <a:solidFill>
                  <a:schemeClr val="dk1"/>
                </a:solidFill>
                <a:latin typeface="Roboto"/>
                <a:ea typeface="Roboto"/>
                <a:cs typeface="Roboto"/>
                <a:sym typeface="Roboto"/>
              </a:rPr>
              <a:t>(s) conclusão(</a:t>
            </a:r>
            <a:r>
              <a:rPr lang="pt-BR" sz="3000" dirty="0" err="1">
                <a:solidFill>
                  <a:schemeClr val="dk1"/>
                </a:solidFill>
                <a:latin typeface="Roboto"/>
                <a:ea typeface="Roboto"/>
                <a:cs typeface="Roboto"/>
                <a:sym typeface="Roboto"/>
              </a:rPr>
              <a:t>ões</a:t>
            </a:r>
            <a:r>
              <a:rPr lang="pt-BR" sz="3000" dirty="0">
                <a:solidFill>
                  <a:schemeClr val="dk1"/>
                </a:solidFill>
                <a:latin typeface="Roboto"/>
                <a:ea typeface="Roboto"/>
                <a:cs typeface="Roboto"/>
                <a:sym typeface="Roboto"/>
              </a:rPr>
              <a:t>) do estudo</a:t>
            </a:r>
            <a:r>
              <a:rPr lang="pt-BR" sz="3000" b="0" i="0" u="none" strike="noStrike" cap="none" dirty="0">
                <a:solidFill>
                  <a:schemeClr val="dk1"/>
                </a:solidFill>
                <a:latin typeface="Roboto"/>
                <a:ea typeface="Roboto"/>
                <a:cs typeface="Roboto"/>
                <a:sym typeface="Roboto"/>
              </a:rPr>
              <a:t>(fonte </a:t>
            </a:r>
            <a:r>
              <a:rPr lang="pt-BR" sz="3000" b="0" i="0" u="none" strike="noStrike" cap="none" dirty="0" err="1">
                <a:solidFill>
                  <a:schemeClr val="dk1"/>
                </a:solidFill>
                <a:latin typeface="Roboto"/>
                <a:ea typeface="Roboto"/>
                <a:cs typeface="Roboto"/>
                <a:sym typeface="Roboto"/>
              </a:rPr>
              <a:t>Roboto</a:t>
            </a:r>
            <a:r>
              <a:rPr lang="pt-BR" sz="3000" b="0" i="0" u="none" strike="noStrike" cap="none" dirty="0">
                <a:solidFill>
                  <a:schemeClr val="dk1"/>
                </a:solidFill>
                <a:latin typeface="Roboto"/>
                <a:ea typeface="Roboto"/>
                <a:cs typeface="Roboto"/>
                <a:sym typeface="Roboto"/>
              </a:rPr>
              <a:t>, tamanho </a:t>
            </a:r>
            <a:r>
              <a:rPr lang="pt-BR" sz="3000" dirty="0">
                <a:solidFill>
                  <a:schemeClr val="dk1"/>
                </a:solidFill>
                <a:latin typeface="Roboto"/>
                <a:ea typeface="Roboto"/>
                <a:cs typeface="Roboto"/>
                <a:sym typeface="Roboto"/>
              </a:rPr>
              <a:t>3</a:t>
            </a:r>
            <a:r>
              <a:rPr lang="pt-BR" sz="3000" b="0" i="0" u="none" strike="noStrike" cap="none" dirty="0">
                <a:solidFill>
                  <a:schemeClr val="dk1"/>
                </a:solidFill>
                <a:latin typeface="Roboto"/>
                <a:ea typeface="Roboto"/>
                <a:cs typeface="Roboto"/>
                <a:sym typeface="Roboto"/>
              </a:rPr>
              <a:t>0).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ante </a:t>
            </a:r>
            <a:r>
              <a:rPr lang="pt-BR" sz="3000" dirty="0" err="1">
                <a:solidFill>
                  <a:schemeClr val="dk1"/>
                </a:solidFill>
                <a:highlight>
                  <a:srgbClr val="FFFFFF"/>
                </a:highlight>
                <a:latin typeface="Roboto"/>
                <a:ea typeface="Roboto"/>
                <a:cs typeface="Roboto"/>
                <a:sym typeface="Roboto"/>
              </a:rPr>
              <a:t>lacus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congue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bibendum</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placerat</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nibh</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Proin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blandit</a:t>
            </a:r>
            <a:r>
              <a:rPr lang="pt-BR" sz="3000" dirty="0">
                <a:solidFill>
                  <a:schemeClr val="dk1"/>
                </a:solidFill>
                <a:highlight>
                  <a:srgbClr val="FFFFFF"/>
                </a:highlight>
                <a:latin typeface="Roboto"/>
                <a:ea typeface="Roboto"/>
                <a:cs typeface="Roboto"/>
                <a:sym typeface="Roboto"/>
              </a:rPr>
              <a:t> est </a:t>
            </a:r>
            <a:r>
              <a:rPr lang="pt-BR" sz="3000" dirty="0" err="1">
                <a:solidFill>
                  <a:schemeClr val="dk1"/>
                </a:solidFill>
                <a:highlight>
                  <a:srgbClr val="FFFFFF"/>
                </a:highlight>
                <a:latin typeface="Roboto"/>
                <a:ea typeface="Roboto"/>
                <a:cs typeface="Roboto"/>
                <a:sym typeface="Roboto"/>
              </a:rPr>
              <a:t>vel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tortor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mattis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accumsan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ante ipsum </a:t>
            </a:r>
            <a:r>
              <a:rPr lang="pt-BR" sz="3000" dirty="0" err="1">
                <a:solidFill>
                  <a:schemeClr val="dk1"/>
                </a:solidFill>
                <a:highlight>
                  <a:srgbClr val="FFFFFF"/>
                </a:highlight>
                <a:latin typeface="Roboto"/>
                <a:ea typeface="Roboto"/>
                <a:cs typeface="Roboto"/>
                <a:sym typeface="Roboto"/>
              </a:rPr>
              <a:t>primis</a:t>
            </a:r>
            <a:r>
              <a:rPr lang="pt-BR" sz="3000" dirty="0">
                <a:solidFill>
                  <a:schemeClr val="dk1"/>
                </a:solidFill>
                <a:highlight>
                  <a:srgbClr val="FFFFFF"/>
                </a:highlight>
                <a:latin typeface="Roboto"/>
                <a:ea typeface="Roboto"/>
                <a:cs typeface="Roboto"/>
                <a:sym typeface="Roboto"/>
              </a:rPr>
              <a:t> in </a:t>
            </a:r>
            <a:r>
              <a:rPr lang="pt-BR" sz="3000" dirty="0" err="1">
                <a:solidFill>
                  <a:schemeClr val="dk1"/>
                </a:solidFill>
                <a:highlight>
                  <a:srgbClr val="FFFFFF"/>
                </a:highlight>
                <a:latin typeface="Roboto"/>
                <a:ea typeface="Roboto"/>
                <a:cs typeface="Roboto"/>
                <a:sym typeface="Roboto"/>
              </a:rPr>
              <a:t>faucibus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orci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ultrices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cubilia</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curae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Donec</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sodales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luctus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lacinia</a:t>
            </a:r>
            <a:r>
              <a:rPr lang="pt-BR" sz="3000" dirty="0">
                <a:solidFill>
                  <a:schemeClr val="dk1"/>
                </a:solidFill>
                <a:highlight>
                  <a:srgbClr val="FFFFFF"/>
                </a:highlight>
                <a:latin typeface="Roboto"/>
                <a:ea typeface="Roboto"/>
                <a:cs typeface="Roboto"/>
                <a:sym typeface="Roboto"/>
              </a:rPr>
              <a:t>. Etiam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suscipit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non </a:t>
            </a:r>
            <a:r>
              <a:rPr lang="pt-BR" sz="3000" dirty="0" err="1">
                <a:solidFill>
                  <a:schemeClr val="dk1"/>
                </a:solidFill>
                <a:highlight>
                  <a:srgbClr val="FFFFFF"/>
                </a:highlight>
                <a:latin typeface="Roboto"/>
                <a:ea typeface="Roboto"/>
                <a:cs typeface="Roboto"/>
                <a:sym typeface="Roboto"/>
              </a:rPr>
              <a:t>nisl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ullamcorper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amet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varius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diam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Fusce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auctor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commodo</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felis</a:t>
            </a:r>
            <a:r>
              <a:rPr lang="pt-BR" sz="3000" dirty="0">
                <a:solidFill>
                  <a:schemeClr val="dk1"/>
                </a:solidFill>
                <a:highlight>
                  <a:srgbClr val="FFFFFF"/>
                </a:highlight>
                <a:latin typeface="Roboto"/>
                <a:ea typeface="Roboto"/>
                <a:cs typeface="Roboto"/>
                <a:sym typeface="Roboto"/>
              </a:rPr>
              <a:t>, a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dolor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viverra</a:t>
            </a:r>
            <a:r>
              <a:rPr lang="pt-BR" sz="3000" dirty="0">
                <a:solidFill>
                  <a:schemeClr val="dk1"/>
                </a:solidFill>
                <a:highlight>
                  <a:srgbClr val="FFFFFF"/>
                </a:highlight>
                <a:latin typeface="Roboto"/>
                <a:ea typeface="Roboto"/>
                <a:cs typeface="Roboto"/>
                <a:sym typeface="Roboto"/>
              </a:rPr>
              <a:t> quis. </a:t>
            </a:r>
            <a:endParaRPr sz="3000" dirty="0">
              <a:solidFill>
                <a:schemeClr val="dk1"/>
              </a:solidFill>
              <a:highlight>
                <a:srgbClr val="FFFFFF"/>
              </a:highlight>
              <a:latin typeface="Roboto"/>
              <a:ea typeface="Roboto"/>
              <a:cs typeface="Roboto"/>
              <a:sym typeface="Roboto"/>
            </a:endParaRPr>
          </a:p>
          <a:p>
            <a:pPr marL="0" lvl="0" indent="457200" algn="just" rtl="0">
              <a:spcBef>
                <a:spcPts val="0"/>
              </a:spcBef>
              <a:spcAft>
                <a:spcPts val="0"/>
              </a:spcAft>
              <a:buClr>
                <a:schemeClr val="dk1"/>
              </a:buClr>
              <a:buSzPts val="4000"/>
              <a:buFont typeface="Arial"/>
              <a:buNone/>
            </a:pPr>
            <a:endParaRPr sz="3000" dirty="0">
              <a:solidFill>
                <a:schemeClr val="dk1"/>
              </a:solidFill>
              <a:highlight>
                <a:srgbClr val="FFFFFF"/>
              </a:highlight>
              <a:latin typeface="Roboto"/>
              <a:ea typeface="Roboto"/>
              <a:cs typeface="Roboto"/>
              <a:sym typeface="Roboto"/>
            </a:endParaRPr>
          </a:p>
          <a:p>
            <a:pPr marL="0" lvl="0" indent="457200" algn="just" rtl="0">
              <a:spcBef>
                <a:spcPts val="0"/>
              </a:spcBef>
              <a:spcAft>
                <a:spcPts val="0"/>
              </a:spcAft>
              <a:buClr>
                <a:schemeClr val="dk1"/>
              </a:buClr>
              <a:buSzPts val="4000"/>
              <a:buFont typeface="Arial"/>
              <a:buNone/>
            </a:pPr>
            <a:r>
              <a:rPr lang="pt-BR" sz="3000" dirty="0" err="1">
                <a:solidFill>
                  <a:schemeClr val="dk1"/>
                </a:solidFill>
                <a:highlight>
                  <a:srgbClr val="FFFFFF"/>
                </a:highlight>
                <a:latin typeface="Roboto"/>
                <a:ea typeface="Roboto"/>
                <a:cs typeface="Roboto"/>
                <a:sym typeface="Roboto"/>
              </a:rPr>
              <a:t>Pellentesque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habitant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morbi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tristique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senectus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netus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malesuada</a:t>
            </a:r>
            <a:r>
              <a:rPr lang="pt-BR" sz="3000" dirty="0">
                <a:solidFill>
                  <a:schemeClr val="dk1"/>
                </a:solidFill>
                <a:highlight>
                  <a:srgbClr val="FFFFFF"/>
                </a:highlight>
                <a:latin typeface="Roboto"/>
                <a:ea typeface="Roboto"/>
                <a:cs typeface="Roboto"/>
                <a:sym typeface="Roboto"/>
              </a:rPr>
              <a:t> fames ac </a:t>
            </a:r>
            <a:r>
              <a:rPr lang="pt-BR" sz="3000" dirty="0" err="1">
                <a:solidFill>
                  <a:schemeClr val="dk1"/>
                </a:solidFill>
                <a:highlight>
                  <a:srgbClr val="FFFFFF"/>
                </a:highlight>
                <a:latin typeface="Roboto"/>
                <a:ea typeface="Roboto"/>
                <a:cs typeface="Roboto"/>
                <a:sym typeface="Roboto"/>
              </a:rPr>
              <a:t>turpis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egestas</a:t>
            </a:r>
            <a:r>
              <a:rPr lang="pt-BR" sz="3000" dirty="0">
                <a:solidFill>
                  <a:schemeClr val="dk1"/>
                </a:solidFill>
                <a:highlight>
                  <a:srgbClr val="FFFFFF"/>
                </a:highlight>
                <a:latin typeface="Roboto"/>
                <a:ea typeface="Roboto"/>
                <a:cs typeface="Roboto"/>
                <a:sym typeface="Roboto"/>
              </a:rPr>
              <a:t>:</a:t>
            </a:r>
            <a:endParaRPr sz="3000" dirty="0">
              <a:solidFill>
                <a:schemeClr val="dk1"/>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a:solidFill>
                  <a:srgbClr val="0F0B13"/>
                </a:solidFill>
                <a:highlight>
                  <a:srgbClr val="FFFFFF"/>
                </a:highlight>
                <a:latin typeface="Roboto"/>
                <a:ea typeface="Roboto"/>
                <a:cs typeface="Roboto"/>
                <a:sym typeface="Roboto"/>
              </a:rPr>
              <a:t>Etiam </a:t>
            </a:r>
            <a:r>
              <a:rPr lang="pt-BR" sz="3000" dirty="0" err="1">
                <a:solidFill>
                  <a:srgbClr val="0F0B13"/>
                </a:solidFill>
                <a:highlight>
                  <a:srgbClr val="FFFFFF"/>
                </a:highlight>
                <a:latin typeface="Roboto"/>
                <a:ea typeface="Roboto"/>
                <a:cs typeface="Roboto"/>
                <a:sym typeface="Roboto"/>
              </a:rPr>
              <a:t>pulvinar</a:t>
            </a:r>
            <a:r>
              <a:rPr lang="pt-BR" sz="3000" dirty="0">
                <a:solidFill>
                  <a:srgbClr val="0F0B13"/>
                </a:solidFill>
                <a:highlight>
                  <a:srgbClr val="FFFFFF"/>
                </a:highlight>
                <a:latin typeface="Roboto"/>
                <a:ea typeface="Roboto"/>
                <a:cs typeface="Roboto"/>
                <a:sym typeface="Roboto"/>
              </a:rPr>
              <a:t> massa </a:t>
            </a:r>
            <a:r>
              <a:rPr lang="pt-BR" sz="3000" dirty="0" err="1">
                <a:solidFill>
                  <a:srgbClr val="0F0B13"/>
                </a:solidFill>
                <a:highlight>
                  <a:srgbClr val="FFFFFF"/>
                </a:highlight>
                <a:latin typeface="Roboto"/>
                <a:ea typeface="Roboto"/>
                <a:cs typeface="Roboto"/>
                <a:sym typeface="Roboto"/>
              </a:rPr>
              <a:t>sed</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lobortis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rhoncus</a:t>
            </a:r>
            <a:r>
              <a:rPr lang="pt-BR" sz="3000" dirty="0">
                <a:solidFill>
                  <a:srgbClr val="0F0B13"/>
                </a:solidFill>
                <a:highlight>
                  <a:srgbClr val="FFFFFF"/>
                </a:highlight>
                <a:latin typeface="Roboto"/>
                <a:ea typeface="Roboto"/>
                <a:cs typeface="Roboto"/>
                <a:sym typeface="Roboto"/>
              </a:rPr>
              <a:t>. </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err="1">
                <a:solidFill>
                  <a:srgbClr val="0F0B13"/>
                </a:solidFill>
                <a:highlight>
                  <a:srgbClr val="FFFFFF"/>
                </a:highlight>
                <a:latin typeface="Roboto"/>
                <a:ea typeface="Roboto"/>
                <a:cs typeface="Roboto"/>
                <a:sym typeface="Roboto"/>
              </a:rPr>
              <a:t>Nulla</a:t>
            </a:r>
            <a:r>
              <a:rPr lang="pt-BR" sz="3000" dirty="0">
                <a:solidFill>
                  <a:srgbClr val="0F0B13"/>
                </a:solidFill>
                <a:highlight>
                  <a:srgbClr val="FFFFFF"/>
                </a:highlight>
                <a:latin typeface="Roboto"/>
                <a:ea typeface="Roboto"/>
                <a:cs typeface="Roboto"/>
                <a:sym typeface="Roboto"/>
              </a:rPr>
              <a:t> quis </a:t>
            </a:r>
            <a:r>
              <a:rPr lang="pt-BR" sz="3000" dirty="0" err="1">
                <a:solidFill>
                  <a:srgbClr val="0F0B13"/>
                </a:solidFill>
                <a:highlight>
                  <a:srgbClr val="FFFFFF"/>
                </a:highlight>
                <a:latin typeface="Roboto"/>
                <a:ea typeface="Roboto"/>
                <a:cs typeface="Roboto"/>
                <a:sym typeface="Roboto"/>
              </a:rPr>
              <a:t>tincidunt</a:t>
            </a:r>
            <a:r>
              <a:rPr lang="pt-BR" sz="3000" dirty="0">
                <a:solidFill>
                  <a:srgbClr val="0F0B13"/>
                </a:solidFill>
                <a:highlight>
                  <a:srgbClr val="FFFFFF"/>
                </a:highlight>
                <a:latin typeface="Roboto"/>
                <a:ea typeface="Roboto"/>
                <a:cs typeface="Roboto"/>
                <a:sym typeface="Roboto"/>
              </a:rPr>
              <a:t> ipsum, </a:t>
            </a:r>
            <a:r>
              <a:rPr lang="pt-BR" sz="3000" dirty="0" err="1">
                <a:solidFill>
                  <a:srgbClr val="0F0B13"/>
                </a:solidFill>
                <a:highlight>
                  <a:srgbClr val="FFFFFF"/>
                </a:highlight>
                <a:latin typeface="Roboto"/>
                <a:ea typeface="Roboto"/>
                <a:cs typeface="Roboto"/>
                <a:sym typeface="Roboto"/>
              </a:rPr>
              <a:t>consequat</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arcu</a:t>
            </a:r>
            <a:r>
              <a:rPr lang="pt-BR" sz="3000" dirty="0">
                <a:solidFill>
                  <a:srgbClr val="0F0B13"/>
                </a:solidFill>
                <a:highlight>
                  <a:srgbClr val="FFFFFF"/>
                </a:highlight>
                <a:latin typeface="Roboto"/>
                <a:ea typeface="Roboto"/>
                <a:cs typeface="Roboto"/>
                <a:sym typeface="Roboto"/>
              </a:rPr>
              <a:t>.</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Praesent</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ultricies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nisi</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purus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eros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pretium</a:t>
            </a:r>
            <a:r>
              <a:rPr lang="pt-BR" sz="3000" dirty="0">
                <a:solidFill>
                  <a:srgbClr val="0F0B13"/>
                </a:solidFill>
                <a:highlight>
                  <a:srgbClr val="FFFFFF"/>
                </a:highlight>
                <a:latin typeface="Roboto"/>
                <a:ea typeface="Roboto"/>
                <a:cs typeface="Roboto"/>
                <a:sym typeface="Roboto"/>
              </a:rPr>
              <a:t> in. </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err="1">
                <a:solidFill>
                  <a:srgbClr val="0F0B13"/>
                </a:solidFill>
                <a:highlight>
                  <a:srgbClr val="FFFFFF"/>
                </a:highlight>
                <a:latin typeface="Roboto"/>
                <a:ea typeface="Roboto"/>
                <a:cs typeface="Roboto"/>
                <a:sym typeface="Roboto"/>
              </a:rPr>
              <a:t>Curabitur</a:t>
            </a:r>
            <a:r>
              <a:rPr lang="pt-BR" sz="3000" dirty="0">
                <a:solidFill>
                  <a:srgbClr val="0F0B13"/>
                </a:solidFill>
                <a:highlight>
                  <a:srgbClr val="FFFFFF"/>
                </a:highlight>
                <a:latin typeface="Roboto"/>
                <a:ea typeface="Roboto"/>
                <a:cs typeface="Roboto"/>
                <a:sym typeface="Roboto"/>
              </a:rPr>
              <a:t> quis </a:t>
            </a:r>
            <a:r>
              <a:rPr lang="pt-BR" sz="3000" dirty="0" err="1">
                <a:solidFill>
                  <a:srgbClr val="0F0B13"/>
                </a:solidFill>
                <a:highlight>
                  <a:srgbClr val="FFFFFF"/>
                </a:highlight>
                <a:latin typeface="Roboto"/>
                <a:ea typeface="Roboto"/>
                <a:cs typeface="Roboto"/>
                <a:sym typeface="Roboto"/>
              </a:rPr>
              <a:t>lacus</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eget</a:t>
            </a:r>
            <a:r>
              <a:rPr lang="pt-BR" sz="3000" dirty="0">
                <a:solidFill>
                  <a:srgbClr val="0F0B13"/>
                </a:solidFill>
                <a:highlight>
                  <a:srgbClr val="FFFFFF"/>
                </a:highlight>
                <a:latin typeface="Roboto"/>
                <a:ea typeface="Roboto"/>
                <a:cs typeface="Roboto"/>
                <a:sym typeface="Roboto"/>
              </a:rPr>
              <a:t> ipsum </a:t>
            </a:r>
            <a:r>
              <a:rPr lang="pt-BR" sz="3000" dirty="0" err="1">
                <a:solidFill>
                  <a:srgbClr val="0F0B13"/>
                </a:solidFill>
                <a:highlight>
                  <a:srgbClr val="FFFFFF"/>
                </a:highlight>
                <a:latin typeface="Roboto"/>
                <a:ea typeface="Roboto"/>
                <a:cs typeface="Roboto"/>
                <a:sym typeface="Roboto"/>
              </a:rPr>
              <a:t>bibendum</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mattis</a:t>
            </a:r>
            <a:r>
              <a:rPr lang="pt-BR" sz="3000" dirty="0">
                <a:solidFill>
                  <a:srgbClr val="0F0B13"/>
                </a:solidFill>
                <a:highlight>
                  <a:srgbClr val="FFFFFF"/>
                </a:highlight>
                <a:latin typeface="Roboto"/>
                <a:ea typeface="Roboto"/>
                <a:cs typeface="Roboto"/>
                <a:sym typeface="Roboto"/>
              </a:rPr>
              <a:t>. </a:t>
            </a:r>
            <a:endParaRPr sz="3000" dirty="0">
              <a:solidFill>
                <a:srgbClr val="0F0B13"/>
              </a:solidFill>
              <a:highlight>
                <a:srgbClr val="FFFFFF"/>
              </a:highlight>
              <a:latin typeface="Roboto"/>
              <a:ea typeface="Roboto"/>
              <a:cs typeface="Roboto"/>
              <a:sym typeface="Roboto"/>
            </a:endParaRPr>
          </a:p>
          <a:p>
            <a:pPr marL="457200" lvl="0" indent="-419100" algn="just" rtl="0">
              <a:spcBef>
                <a:spcPts val="0"/>
              </a:spcBef>
              <a:spcAft>
                <a:spcPts val="0"/>
              </a:spcAft>
              <a:buClr>
                <a:srgbClr val="0F0B13"/>
              </a:buClr>
              <a:buSzPts val="3000"/>
              <a:buFont typeface="Roboto"/>
              <a:buChar char="●"/>
            </a:pPr>
            <a:r>
              <a:rPr lang="pt-BR" sz="3000" dirty="0" err="1">
                <a:solidFill>
                  <a:srgbClr val="0F0B13"/>
                </a:solidFill>
                <a:highlight>
                  <a:srgbClr val="FFFFFF"/>
                </a:highlight>
                <a:latin typeface="Roboto"/>
                <a:ea typeface="Roboto"/>
                <a:cs typeface="Roboto"/>
                <a:sym typeface="Roboto"/>
              </a:rPr>
              <a:t>Nulla</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pellentesque</a:t>
            </a:r>
            <a:r>
              <a:rPr lang="pt-BR" sz="3000" dirty="0">
                <a:solidFill>
                  <a:srgbClr val="0F0B13"/>
                </a:solidFill>
                <a:highlight>
                  <a:srgbClr val="FFFFFF"/>
                </a:highlight>
                <a:latin typeface="Roboto"/>
                <a:ea typeface="Roboto"/>
                <a:cs typeface="Roboto"/>
                <a:sym typeface="Roboto"/>
              </a:rPr>
              <a:t>, libero </a:t>
            </a:r>
            <a:r>
              <a:rPr lang="pt-BR" sz="3000" dirty="0" err="1">
                <a:solidFill>
                  <a:srgbClr val="0F0B13"/>
                </a:solidFill>
                <a:highlight>
                  <a:srgbClr val="FFFFFF"/>
                </a:highlight>
                <a:latin typeface="Roboto"/>
                <a:ea typeface="Roboto"/>
                <a:cs typeface="Roboto"/>
                <a:sym typeface="Roboto"/>
              </a:rPr>
              <a:t>sed</a:t>
            </a:r>
            <a:r>
              <a:rPr lang="pt-BR" sz="3000" dirty="0">
                <a:solidFill>
                  <a:srgbClr val="0F0B13"/>
                </a:solidFill>
                <a:highlight>
                  <a:srgbClr val="FFFFFF"/>
                </a:highlight>
                <a:latin typeface="Roboto"/>
                <a:ea typeface="Roboto"/>
                <a:cs typeface="Roboto"/>
                <a:sym typeface="Roboto"/>
              </a:rPr>
              <a:t> </a:t>
            </a:r>
            <a:r>
              <a:rPr lang="pt-BR" sz="3000" dirty="0" err="1">
                <a:solidFill>
                  <a:srgbClr val="0F0B13"/>
                </a:solidFill>
                <a:highlight>
                  <a:srgbClr val="FFFFFF"/>
                </a:highlight>
                <a:latin typeface="Roboto"/>
                <a:ea typeface="Roboto"/>
                <a:cs typeface="Roboto"/>
                <a:sym typeface="Roboto"/>
              </a:rPr>
              <a:t>faucibus</a:t>
            </a:r>
            <a:r>
              <a:rPr lang="pt-BR" sz="3000" dirty="0">
                <a:solidFill>
                  <a:srgbClr val="0F0B13"/>
                </a:solidFill>
                <a:highlight>
                  <a:srgbClr val="FFFFFF"/>
                </a:highlight>
                <a:latin typeface="Roboto"/>
                <a:ea typeface="Roboto"/>
                <a:cs typeface="Roboto"/>
                <a:sym typeface="Roboto"/>
              </a:rPr>
              <a:t> tempus.</a:t>
            </a:r>
            <a:endParaRPr sz="3000" dirty="0">
              <a:solidFill>
                <a:srgbClr val="0F0B13"/>
              </a:solidFill>
              <a:highlight>
                <a:srgbClr val="FFFFFF"/>
              </a:highlight>
              <a:latin typeface="Roboto"/>
              <a:ea typeface="Roboto"/>
              <a:cs typeface="Roboto"/>
              <a:sym typeface="Roboto"/>
            </a:endParaRPr>
          </a:p>
          <a:p>
            <a:pPr marL="0" marR="0" lvl="0" indent="457200" algn="just" rtl="0">
              <a:lnSpc>
                <a:spcPct val="100000"/>
              </a:lnSpc>
              <a:spcBef>
                <a:spcPts val="0"/>
              </a:spcBef>
              <a:spcAft>
                <a:spcPts val="0"/>
              </a:spcAft>
              <a:buClr>
                <a:srgbClr val="000000"/>
              </a:buClr>
              <a:buSzPts val="4000"/>
              <a:buFont typeface="Arial"/>
              <a:buNone/>
            </a:pPr>
            <a:r>
              <a:rPr lang="pt-BR" sz="3000" dirty="0">
                <a:solidFill>
                  <a:srgbClr val="0F0B13"/>
                </a:solidFill>
                <a:highlight>
                  <a:srgbClr val="FFFFFF"/>
                </a:highlight>
                <a:latin typeface="Roboto"/>
                <a:ea typeface="Roboto"/>
                <a:cs typeface="Roboto"/>
                <a:sym typeface="Roboto"/>
              </a:rPr>
              <a:t>eu </a:t>
            </a:r>
            <a:r>
              <a:rPr lang="pt-BR" sz="3000" dirty="0" err="1">
                <a:solidFill>
                  <a:srgbClr val="0F0B13"/>
                </a:solidFill>
                <a:highlight>
                  <a:srgbClr val="FFFFFF"/>
                </a:highlight>
                <a:latin typeface="Roboto"/>
                <a:ea typeface="Roboto"/>
                <a:cs typeface="Roboto"/>
                <a:sym typeface="Roboto"/>
              </a:rPr>
              <a:t>varius</a:t>
            </a:r>
            <a:r>
              <a:rPr lang="pt-BR" sz="3000" dirty="0">
                <a:solidFill>
                  <a:srgbClr val="0F0B13"/>
                </a:solidFill>
                <a:highlight>
                  <a:srgbClr val="FFFFFF"/>
                </a:highlight>
                <a:latin typeface="Roboto"/>
                <a:ea typeface="Roboto"/>
                <a:cs typeface="Roboto"/>
                <a:sym typeface="Roboto"/>
              </a:rPr>
              <a:t> ipsum libero ac </a:t>
            </a:r>
            <a:r>
              <a:rPr lang="pt-BR" sz="3000" dirty="0" err="1">
                <a:solidFill>
                  <a:srgbClr val="0F0B13"/>
                </a:solidFill>
                <a:highlight>
                  <a:srgbClr val="FFFFFF"/>
                </a:highlight>
                <a:latin typeface="Roboto"/>
                <a:ea typeface="Roboto"/>
                <a:cs typeface="Roboto"/>
                <a:sym typeface="Roboto"/>
              </a:rPr>
              <a:t>nis</a:t>
            </a:r>
            <a:r>
              <a:rPr lang="pt-BR" sz="3000" dirty="0">
                <a:solidFill>
                  <a:srgbClr val="0F0B13"/>
                </a:solidFill>
                <a:highlight>
                  <a:srgbClr val="FFFFFF"/>
                </a:highlight>
                <a:latin typeface="Roboto"/>
                <a:ea typeface="Roboto"/>
                <a:cs typeface="Roboto"/>
                <a:sym typeface="Roboto"/>
              </a:rPr>
              <a:t>.</a:t>
            </a:r>
            <a:r>
              <a:rPr lang="pt-BR" sz="3000" dirty="0">
                <a:solidFill>
                  <a:schemeClr val="dk1"/>
                </a:solidFill>
                <a:highlight>
                  <a:srgbClr val="FFFFFF"/>
                </a:highlight>
                <a:latin typeface="Roboto"/>
                <a:ea typeface="Roboto"/>
                <a:cs typeface="Roboto"/>
                <a:sym typeface="Roboto"/>
              </a:rPr>
              <a:t> </a:t>
            </a:r>
            <a:endParaRPr sz="3000" dirty="0">
              <a:solidFill>
                <a:schemeClr val="dk1"/>
              </a:solidFill>
              <a:highlight>
                <a:srgbClr val="FFFFFF"/>
              </a:highlight>
              <a:latin typeface="Roboto"/>
              <a:ea typeface="Roboto"/>
              <a:cs typeface="Roboto"/>
              <a:sym typeface="Roboto"/>
            </a:endParaRPr>
          </a:p>
          <a:p>
            <a:pPr marL="0" marR="0" lvl="0" indent="457200" algn="just" rtl="0">
              <a:lnSpc>
                <a:spcPct val="100000"/>
              </a:lnSpc>
              <a:spcBef>
                <a:spcPts val="0"/>
              </a:spcBef>
              <a:spcAft>
                <a:spcPts val="0"/>
              </a:spcAft>
              <a:buClr>
                <a:srgbClr val="000000"/>
              </a:buClr>
              <a:buSzPts val="4000"/>
              <a:buFont typeface="Arial"/>
              <a:buNone/>
            </a:pPr>
            <a:endParaRPr sz="3000" dirty="0">
              <a:solidFill>
                <a:schemeClr val="dk1"/>
              </a:solidFill>
              <a:highlight>
                <a:srgbClr val="FFFFFF"/>
              </a:highlight>
              <a:latin typeface="Roboto"/>
              <a:ea typeface="Roboto"/>
              <a:cs typeface="Roboto"/>
              <a:sym typeface="Roboto"/>
            </a:endParaRPr>
          </a:p>
          <a:p>
            <a:pPr marL="0" lvl="0" indent="457200" algn="just" rtl="0">
              <a:spcBef>
                <a:spcPts val="0"/>
              </a:spcBef>
              <a:spcAft>
                <a:spcPts val="0"/>
              </a:spcAft>
              <a:buClr>
                <a:schemeClr val="dk1"/>
              </a:buClr>
              <a:buSzPts val="4000"/>
              <a:buFont typeface="Arial"/>
              <a:buNone/>
            </a:pPr>
            <a:r>
              <a:rPr lang="pt-BR" sz="3000" dirty="0" err="1">
                <a:solidFill>
                  <a:schemeClr val="dk1"/>
                </a:solidFill>
                <a:highlight>
                  <a:srgbClr val="FFFFFF"/>
                </a:highlight>
                <a:latin typeface="Roboto"/>
                <a:ea typeface="Roboto"/>
                <a:cs typeface="Roboto"/>
                <a:sym typeface="Roboto"/>
              </a:rPr>
              <a:t>Suspendisse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iaculis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ultrices</a:t>
            </a:r>
            <a:r>
              <a:rPr lang="pt-BR" sz="3000" dirty="0">
                <a:solidFill>
                  <a:schemeClr val="dk1"/>
                </a:solidFill>
                <a:highlight>
                  <a:srgbClr val="FFFFFF"/>
                </a:highlight>
                <a:latin typeface="Roboto"/>
                <a:ea typeface="Roboto"/>
                <a:cs typeface="Roboto"/>
                <a:sym typeface="Roboto"/>
              </a:rPr>
              <a:t> sem </a:t>
            </a:r>
            <a:r>
              <a:rPr lang="pt-BR" sz="3000" dirty="0" err="1">
                <a:solidFill>
                  <a:schemeClr val="dk1"/>
                </a:solidFill>
                <a:highlight>
                  <a:srgbClr val="FFFFFF"/>
                </a:highlight>
                <a:latin typeface="Roboto"/>
                <a:ea typeface="Roboto"/>
                <a:cs typeface="Roboto"/>
                <a:sym typeface="Roboto"/>
              </a:rPr>
              <a:t>nec</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Aliquam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aliquam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sapien</a:t>
            </a:r>
            <a:r>
              <a:rPr lang="pt-BR" sz="3000" dirty="0">
                <a:solidFill>
                  <a:schemeClr val="dk1"/>
                </a:solidFill>
                <a:highlight>
                  <a:srgbClr val="FFFFFF"/>
                </a:highlight>
                <a:latin typeface="Roboto"/>
                <a:ea typeface="Roboto"/>
                <a:cs typeface="Roboto"/>
                <a:sym typeface="Roboto"/>
              </a:rPr>
              <a:t> ut justo </a:t>
            </a:r>
            <a:r>
              <a:rPr lang="pt-BR" sz="3000" dirty="0" err="1">
                <a:solidFill>
                  <a:schemeClr val="dk1"/>
                </a:solidFill>
                <a:highlight>
                  <a:srgbClr val="FFFFFF"/>
                </a:highlight>
                <a:latin typeface="Roboto"/>
                <a:ea typeface="Roboto"/>
                <a:cs typeface="Roboto"/>
                <a:sym typeface="Roboto"/>
              </a:rPr>
              <a:t>varius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eleifend</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Cras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ornare</a:t>
            </a:r>
            <a:r>
              <a:rPr lang="pt-BR" sz="3000" dirty="0">
                <a:solidFill>
                  <a:schemeClr val="dk1"/>
                </a:solidFill>
                <a:highlight>
                  <a:srgbClr val="FFFFFF"/>
                </a:highlight>
                <a:latin typeface="Roboto"/>
                <a:ea typeface="Roboto"/>
                <a:cs typeface="Roboto"/>
                <a:sym typeface="Roboto"/>
              </a:rPr>
              <a:t> non </a:t>
            </a:r>
            <a:r>
              <a:rPr lang="pt-BR" sz="3000" dirty="0" err="1">
                <a:solidFill>
                  <a:schemeClr val="dk1"/>
                </a:solidFill>
                <a:highlight>
                  <a:srgbClr val="FFFFFF"/>
                </a:highlight>
                <a:latin typeface="Roboto"/>
                <a:ea typeface="Roboto"/>
                <a:cs typeface="Roboto"/>
                <a:sym typeface="Roboto"/>
              </a:rPr>
              <a:t>velit</a:t>
            </a:r>
            <a:r>
              <a:rPr lang="pt-BR" sz="3000" dirty="0">
                <a:solidFill>
                  <a:schemeClr val="dk1"/>
                </a:solidFill>
                <a:highlight>
                  <a:srgbClr val="FFFFFF"/>
                </a:highlight>
                <a:latin typeface="Roboto"/>
                <a:ea typeface="Roboto"/>
                <a:cs typeface="Roboto"/>
                <a:sym typeface="Roboto"/>
              </a:rPr>
              <a:t> ac </a:t>
            </a:r>
            <a:r>
              <a:rPr lang="pt-BR" sz="3000" dirty="0" err="1">
                <a:solidFill>
                  <a:schemeClr val="dk1"/>
                </a:solidFill>
                <a:highlight>
                  <a:srgbClr val="FFFFFF"/>
                </a:highlight>
                <a:latin typeface="Roboto"/>
                <a:ea typeface="Roboto"/>
                <a:cs typeface="Roboto"/>
                <a:sym typeface="Roboto"/>
              </a:rPr>
              <a:t>interdum</a:t>
            </a:r>
            <a:r>
              <a:rPr lang="pt-BR" sz="3000" dirty="0">
                <a:solidFill>
                  <a:schemeClr val="dk1"/>
                </a:solidFill>
                <a:highlight>
                  <a:srgbClr val="FFFFFF"/>
                </a:highlight>
                <a:latin typeface="Roboto"/>
                <a:ea typeface="Roboto"/>
                <a:cs typeface="Roboto"/>
                <a:sym typeface="Roboto"/>
              </a:rPr>
              <a:t>. In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egestas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neque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Curabitur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enim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sapien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sed</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efficitur</a:t>
            </a:r>
            <a:r>
              <a:rPr lang="pt-BR" sz="3000" dirty="0">
                <a:solidFill>
                  <a:schemeClr val="dk1"/>
                </a:solidFill>
                <a:highlight>
                  <a:srgbClr val="FFFFFF"/>
                </a:highlight>
                <a:latin typeface="Roboto"/>
                <a:ea typeface="Roboto"/>
                <a:cs typeface="Roboto"/>
                <a:sym typeface="Roboto"/>
              </a:rPr>
              <a:t> eu, </a:t>
            </a:r>
            <a:r>
              <a:rPr lang="pt-BR" sz="3000" dirty="0" err="1">
                <a:solidFill>
                  <a:schemeClr val="dk1"/>
                </a:solidFill>
                <a:highlight>
                  <a:srgbClr val="FFFFFF"/>
                </a:highlight>
                <a:latin typeface="Roboto"/>
                <a:ea typeface="Roboto"/>
                <a:cs typeface="Roboto"/>
                <a:sym typeface="Roboto"/>
              </a:rPr>
              <a:t>semper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mauris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Donec</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lobortis</a:t>
            </a:r>
            <a:r>
              <a:rPr lang="pt-BR" sz="3000" dirty="0">
                <a:solidFill>
                  <a:schemeClr val="dk1"/>
                </a:solidFill>
                <a:highlight>
                  <a:srgbClr val="FFFFFF"/>
                </a:highlight>
                <a:latin typeface="Roboto"/>
                <a:ea typeface="Roboto"/>
                <a:cs typeface="Roboto"/>
                <a:sym typeface="Roboto"/>
              </a:rPr>
              <a:t> magna </a:t>
            </a:r>
            <a:r>
              <a:rPr lang="pt-BR" sz="3000" dirty="0" err="1">
                <a:solidFill>
                  <a:schemeClr val="dk1"/>
                </a:solidFill>
                <a:highlight>
                  <a:srgbClr val="FFFFFF"/>
                </a:highlight>
                <a:latin typeface="Roboto"/>
                <a:ea typeface="Roboto"/>
                <a:cs typeface="Roboto"/>
                <a:sym typeface="Roboto"/>
              </a:rPr>
              <a:t>rutrum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sapien</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hendrerit</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sodales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enim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dignissim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Suspendisse</a:t>
            </a:r>
            <a:r>
              <a:rPr lang="pt-BR" sz="3000" dirty="0">
                <a:solidFill>
                  <a:schemeClr val="dk1"/>
                </a:solidFill>
                <a:highlight>
                  <a:srgbClr val="FFFFFF"/>
                </a:highlight>
                <a:latin typeface="Roboto"/>
                <a:ea typeface="Roboto"/>
                <a:cs typeface="Roboto"/>
                <a:sym typeface="Roboto"/>
              </a:rPr>
              <a:t> et gravida </a:t>
            </a:r>
            <a:r>
              <a:rPr lang="pt-BR" sz="3000" dirty="0" err="1">
                <a:solidFill>
                  <a:schemeClr val="dk1"/>
                </a:solidFill>
                <a:highlight>
                  <a:srgbClr val="FFFFFF"/>
                </a:highlight>
                <a:latin typeface="Roboto"/>
                <a:ea typeface="Roboto"/>
                <a:cs typeface="Roboto"/>
                <a:sym typeface="Roboto"/>
              </a:rPr>
              <a:t>turpis</a:t>
            </a:r>
            <a:r>
              <a:rPr lang="pt-BR" sz="3000" dirty="0">
                <a:solidFill>
                  <a:schemeClr val="dk1"/>
                </a:solidFill>
                <a:highlight>
                  <a:srgbClr val="FFFFFF"/>
                </a:highlight>
                <a:latin typeface="Roboto"/>
                <a:ea typeface="Roboto"/>
                <a:cs typeface="Roboto"/>
                <a:sym typeface="Roboto"/>
              </a:rPr>
              <a:t>.</a:t>
            </a:r>
            <a:endParaRPr sz="3000" dirty="0">
              <a:solidFill>
                <a:schemeClr val="dk1"/>
              </a:solidFill>
              <a:highlight>
                <a:srgbClr val="FFFFFF"/>
              </a:highlight>
              <a:latin typeface="Roboto"/>
              <a:ea typeface="Roboto"/>
              <a:cs typeface="Roboto"/>
              <a:sym typeface="Roboto"/>
            </a:endParaRPr>
          </a:p>
        </p:txBody>
      </p:sp>
      <p:sp>
        <p:nvSpPr>
          <p:cNvPr id="112" name="Google Shape;112;p1"/>
          <p:cNvSpPr/>
          <p:nvPr/>
        </p:nvSpPr>
        <p:spPr>
          <a:xfrm>
            <a:off x="21713575" y="36710650"/>
            <a:ext cx="9634200" cy="4295400"/>
          </a:xfrm>
          <a:prstGeom prst="rect">
            <a:avLst/>
          </a:prstGeom>
          <a:noFill/>
          <a:ln>
            <a:noFill/>
          </a:ln>
        </p:spPr>
        <p:txBody>
          <a:bodyPr spcFirstLastPara="1" wrap="square" lIns="80850" tIns="40425" rIns="80850" bIns="40425" anchor="t" anchorCtr="0">
            <a:noAutofit/>
          </a:bodyPr>
          <a:lstStyle/>
          <a:p>
            <a:pPr marL="0" marR="0" lvl="0" indent="457200" algn="just" rtl="0">
              <a:lnSpc>
                <a:spcPct val="100000"/>
              </a:lnSpc>
              <a:spcBef>
                <a:spcPts val="0"/>
              </a:spcBef>
              <a:spcAft>
                <a:spcPts val="0"/>
              </a:spcAft>
              <a:buClr>
                <a:srgbClr val="000000"/>
              </a:buClr>
              <a:buSzPts val="4000"/>
              <a:buFont typeface="Arial"/>
              <a:buNone/>
            </a:pPr>
            <a:r>
              <a:rPr lang="pt-BR" sz="3000" b="0" i="0" u="none" strike="noStrike" cap="none" dirty="0">
                <a:solidFill>
                  <a:schemeClr val="dk1"/>
                </a:solidFill>
                <a:latin typeface="Roboto"/>
                <a:ea typeface="Roboto"/>
                <a:cs typeface="Roboto"/>
                <a:sym typeface="Roboto"/>
              </a:rPr>
              <a:t>Escrever </a:t>
            </a:r>
            <a:r>
              <a:rPr lang="pt-BR" sz="3000" dirty="0">
                <a:solidFill>
                  <a:schemeClr val="dk1"/>
                </a:solidFill>
                <a:latin typeface="Roboto"/>
                <a:ea typeface="Roboto"/>
                <a:cs typeface="Roboto"/>
                <a:sym typeface="Roboto"/>
              </a:rPr>
              <a:t>os agradecimentos, se houver</a:t>
            </a:r>
            <a:r>
              <a:rPr lang="pt-BR" sz="3000" b="0" i="0" u="none" strike="noStrike" cap="none" dirty="0">
                <a:solidFill>
                  <a:schemeClr val="dk1"/>
                </a:solidFill>
                <a:latin typeface="Roboto"/>
                <a:ea typeface="Roboto"/>
                <a:cs typeface="Roboto"/>
                <a:sym typeface="Roboto"/>
              </a:rPr>
              <a:t>(fonte </a:t>
            </a:r>
            <a:r>
              <a:rPr lang="pt-BR" sz="3000" b="0" i="0" u="none" strike="noStrike" cap="none" dirty="0" err="1">
                <a:solidFill>
                  <a:schemeClr val="dk1"/>
                </a:solidFill>
                <a:latin typeface="Roboto"/>
                <a:ea typeface="Roboto"/>
                <a:cs typeface="Roboto"/>
                <a:sym typeface="Roboto"/>
              </a:rPr>
              <a:t>Roboto</a:t>
            </a:r>
            <a:r>
              <a:rPr lang="pt-BR" sz="3000" b="0" i="0" u="none" strike="noStrike" cap="none" dirty="0">
                <a:solidFill>
                  <a:schemeClr val="dk1"/>
                </a:solidFill>
                <a:latin typeface="Roboto"/>
                <a:ea typeface="Roboto"/>
                <a:cs typeface="Roboto"/>
                <a:sym typeface="Roboto"/>
              </a:rPr>
              <a:t>, tamanho </a:t>
            </a:r>
            <a:r>
              <a:rPr lang="pt-BR" sz="3000" dirty="0">
                <a:solidFill>
                  <a:schemeClr val="dk1"/>
                </a:solidFill>
                <a:latin typeface="Roboto"/>
                <a:ea typeface="Roboto"/>
                <a:cs typeface="Roboto"/>
                <a:sym typeface="Roboto"/>
              </a:rPr>
              <a:t>3</a:t>
            </a:r>
            <a:r>
              <a:rPr lang="pt-BR" sz="3000" b="0" i="0" u="none" strike="noStrike" cap="none" dirty="0">
                <a:solidFill>
                  <a:schemeClr val="dk1"/>
                </a:solidFill>
                <a:latin typeface="Roboto"/>
                <a:ea typeface="Roboto"/>
                <a:cs typeface="Roboto"/>
                <a:sym typeface="Roboto"/>
              </a:rPr>
              <a:t>0). </a:t>
            </a:r>
            <a:r>
              <a:rPr lang="pt-BR" sz="3000" dirty="0">
                <a:solidFill>
                  <a:schemeClr val="dk1"/>
                </a:solidFill>
                <a:highlight>
                  <a:srgbClr val="FFFFFF"/>
                </a:highlight>
                <a:latin typeface="Roboto"/>
                <a:ea typeface="Roboto"/>
                <a:cs typeface="Roboto"/>
                <a:sym typeface="Roboto"/>
              </a:rPr>
              <a:t>Etiam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suscipit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Ut </a:t>
            </a:r>
            <a:r>
              <a:rPr lang="pt-BR" sz="3000" dirty="0" err="1">
                <a:solidFill>
                  <a:schemeClr val="dk1"/>
                </a:solidFill>
                <a:highlight>
                  <a:srgbClr val="FFFFFF"/>
                </a:highlight>
                <a:latin typeface="Roboto"/>
                <a:ea typeface="Roboto"/>
                <a:cs typeface="Roboto"/>
                <a:sym typeface="Roboto"/>
              </a:rPr>
              <a:t>posuere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non </a:t>
            </a:r>
            <a:r>
              <a:rPr lang="pt-BR" sz="3000" dirty="0" err="1">
                <a:solidFill>
                  <a:schemeClr val="dk1"/>
                </a:solidFill>
                <a:highlight>
                  <a:srgbClr val="FFFFFF"/>
                </a:highlight>
                <a:latin typeface="Roboto"/>
                <a:ea typeface="Roboto"/>
                <a:cs typeface="Roboto"/>
                <a:sym typeface="Roboto"/>
              </a:rPr>
              <a:t>nisl</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ullamcorper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sit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amet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varius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diam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facilisis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Fusce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auctor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commodo</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felis</a:t>
            </a:r>
            <a:r>
              <a:rPr lang="pt-BR" sz="3000" dirty="0">
                <a:solidFill>
                  <a:schemeClr val="dk1"/>
                </a:solidFill>
                <a:highlight>
                  <a:srgbClr val="FFFFFF"/>
                </a:highlight>
                <a:latin typeface="Roboto"/>
                <a:ea typeface="Roboto"/>
                <a:cs typeface="Roboto"/>
                <a:sym typeface="Roboto"/>
              </a:rPr>
              <a:t>, a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dolor</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viverra</a:t>
            </a:r>
            <a:r>
              <a:rPr lang="pt-BR" sz="3000" dirty="0">
                <a:solidFill>
                  <a:schemeClr val="dk1"/>
                </a:solidFill>
                <a:highlight>
                  <a:srgbClr val="FFFFFF"/>
                </a:highlight>
                <a:latin typeface="Roboto"/>
                <a:ea typeface="Roboto"/>
                <a:cs typeface="Roboto"/>
                <a:sym typeface="Roboto"/>
              </a:rPr>
              <a:t> quis. </a:t>
            </a:r>
            <a:r>
              <a:rPr lang="pt-BR" sz="3000" dirty="0" err="1">
                <a:solidFill>
                  <a:schemeClr val="dk1"/>
                </a:solidFill>
                <a:highlight>
                  <a:srgbClr val="FFFFFF"/>
                </a:highlight>
                <a:latin typeface="Roboto"/>
                <a:ea typeface="Roboto"/>
                <a:cs typeface="Roboto"/>
                <a:sym typeface="Roboto"/>
              </a:rPr>
              <a:t>Cras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vestibulum</a:t>
            </a:r>
            <a:r>
              <a:rPr lang="pt-BR" sz="3000" dirty="0">
                <a:solidFill>
                  <a:schemeClr val="dk1"/>
                </a:solidFill>
                <a:highlight>
                  <a:srgbClr val="FFFFFF"/>
                </a:highlight>
                <a:latin typeface="Roboto"/>
                <a:ea typeface="Roboto"/>
                <a:cs typeface="Roboto"/>
                <a:sym typeface="Roboto"/>
              </a:rPr>
              <a:t> quis massa </a:t>
            </a:r>
            <a:r>
              <a:rPr lang="pt-BR" sz="3000" dirty="0" err="1">
                <a:solidFill>
                  <a:schemeClr val="dk1"/>
                </a:solidFill>
                <a:highlight>
                  <a:srgbClr val="FFFFFF"/>
                </a:highlight>
                <a:latin typeface="Roboto"/>
                <a:ea typeface="Roboto"/>
                <a:cs typeface="Roboto"/>
                <a:sym typeface="Roboto"/>
              </a:rPr>
              <a:t>at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mollis</a:t>
            </a:r>
            <a:r>
              <a:rPr lang="pt-BR" sz="3000" dirty="0">
                <a:solidFill>
                  <a:schemeClr val="dk1"/>
                </a:solidFill>
                <a:highlight>
                  <a:srgbClr val="FFFFFF"/>
                </a:highlight>
                <a:latin typeface="Roboto"/>
                <a:ea typeface="Roboto"/>
                <a:cs typeface="Roboto"/>
                <a:sym typeface="Roboto"/>
              </a:rPr>
              <a:t>. In tempus </a:t>
            </a:r>
            <a:r>
              <a:rPr lang="pt-BR" sz="3000" dirty="0" err="1">
                <a:solidFill>
                  <a:schemeClr val="dk1"/>
                </a:solidFill>
                <a:highlight>
                  <a:srgbClr val="FFFFFF"/>
                </a:highlight>
                <a:latin typeface="Roboto"/>
                <a:ea typeface="Roboto"/>
                <a:cs typeface="Roboto"/>
                <a:sym typeface="Roboto"/>
              </a:rPr>
              <a:t>ligula</a:t>
            </a:r>
            <a:r>
              <a:rPr lang="pt-BR" sz="3000" dirty="0">
                <a:solidFill>
                  <a:schemeClr val="dk1"/>
                </a:solidFill>
                <a:highlight>
                  <a:srgbClr val="FFFFFF"/>
                </a:highlight>
                <a:latin typeface="Roboto"/>
                <a:ea typeface="Roboto"/>
                <a:cs typeface="Roboto"/>
                <a:sym typeface="Roboto"/>
              </a:rPr>
              <a:t> id </a:t>
            </a:r>
            <a:r>
              <a:rPr lang="pt-BR" sz="3000" dirty="0" err="1">
                <a:solidFill>
                  <a:schemeClr val="dk1"/>
                </a:solidFill>
                <a:highlight>
                  <a:srgbClr val="FFFFFF"/>
                </a:highlight>
                <a:latin typeface="Roboto"/>
                <a:ea typeface="Roboto"/>
                <a:cs typeface="Roboto"/>
                <a:sym typeface="Roboto"/>
              </a:rPr>
              <a:t>ex</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pretium</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tincidunt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Pellentesque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habitant</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morbi</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tristique</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senectus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netus</a:t>
            </a:r>
            <a:r>
              <a:rPr lang="pt-BR" sz="3000" dirty="0">
                <a:solidFill>
                  <a:schemeClr val="dk1"/>
                </a:solidFill>
                <a:highlight>
                  <a:srgbClr val="FFFFFF"/>
                </a:highlight>
                <a:latin typeface="Roboto"/>
                <a:ea typeface="Roboto"/>
                <a:cs typeface="Roboto"/>
                <a:sym typeface="Roboto"/>
              </a:rPr>
              <a:t> et </a:t>
            </a:r>
            <a:r>
              <a:rPr lang="pt-BR" sz="3000" dirty="0" err="1">
                <a:solidFill>
                  <a:schemeClr val="dk1"/>
                </a:solidFill>
                <a:highlight>
                  <a:srgbClr val="FFFFFF"/>
                </a:highlight>
                <a:latin typeface="Roboto"/>
                <a:ea typeface="Roboto"/>
                <a:cs typeface="Roboto"/>
                <a:sym typeface="Roboto"/>
              </a:rPr>
              <a:t>malesuada</a:t>
            </a:r>
            <a:r>
              <a:rPr lang="pt-BR" sz="3000" dirty="0">
                <a:solidFill>
                  <a:schemeClr val="dk1"/>
                </a:solidFill>
                <a:highlight>
                  <a:srgbClr val="FFFFFF"/>
                </a:highlight>
                <a:latin typeface="Roboto"/>
                <a:ea typeface="Roboto"/>
                <a:cs typeface="Roboto"/>
                <a:sym typeface="Roboto"/>
              </a:rPr>
              <a:t> fames ac </a:t>
            </a:r>
            <a:r>
              <a:rPr lang="pt-BR" sz="3000" dirty="0" err="1">
                <a:solidFill>
                  <a:schemeClr val="dk1"/>
                </a:solidFill>
                <a:highlight>
                  <a:srgbClr val="FFFFFF"/>
                </a:highlight>
                <a:latin typeface="Roboto"/>
                <a:ea typeface="Roboto"/>
                <a:cs typeface="Roboto"/>
                <a:sym typeface="Roboto"/>
              </a:rPr>
              <a:t>turpis</a:t>
            </a:r>
            <a:r>
              <a:rPr lang="pt-BR" sz="3000" dirty="0">
                <a:solidFill>
                  <a:schemeClr val="dk1"/>
                </a:solidFill>
                <a:highlight>
                  <a:srgbClr val="FFFFFF"/>
                </a:highlight>
                <a:latin typeface="Roboto"/>
                <a:ea typeface="Roboto"/>
                <a:cs typeface="Roboto"/>
                <a:sym typeface="Roboto"/>
              </a:rPr>
              <a:t> </a:t>
            </a:r>
            <a:r>
              <a:rPr lang="pt-BR" sz="3000" dirty="0" err="1">
                <a:solidFill>
                  <a:schemeClr val="dk1"/>
                </a:solidFill>
                <a:highlight>
                  <a:srgbClr val="FFFFFF"/>
                </a:highlight>
                <a:latin typeface="Roboto"/>
                <a:ea typeface="Roboto"/>
                <a:cs typeface="Roboto"/>
                <a:sym typeface="Roboto"/>
              </a:rPr>
              <a:t>egestas</a:t>
            </a:r>
            <a:r>
              <a:rPr lang="pt-BR" sz="3000" dirty="0">
                <a:solidFill>
                  <a:schemeClr val="dk1"/>
                </a:solidFill>
                <a:highlight>
                  <a:srgbClr val="FFFFFF"/>
                </a:highlight>
                <a:latin typeface="Roboto"/>
                <a:ea typeface="Roboto"/>
                <a:cs typeface="Roboto"/>
                <a:sym typeface="Roboto"/>
              </a:rPr>
              <a:t>.</a:t>
            </a:r>
            <a:endParaRPr sz="3000" dirty="0">
              <a:solidFill>
                <a:schemeClr val="dk1"/>
              </a:solidFill>
              <a:highlight>
                <a:srgbClr val="FFFFFF"/>
              </a:highlight>
              <a:latin typeface="Roboto"/>
              <a:ea typeface="Roboto"/>
              <a:cs typeface="Roboto"/>
              <a:sym typeface="Roboto"/>
            </a:endParaRPr>
          </a:p>
        </p:txBody>
      </p:sp>
      <p:sp>
        <p:nvSpPr>
          <p:cNvPr id="113" name="Google Shape;113;p1"/>
          <p:cNvSpPr/>
          <p:nvPr/>
        </p:nvSpPr>
        <p:spPr>
          <a:xfrm>
            <a:off x="21693475" y="27074988"/>
            <a:ext cx="9690300" cy="6450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3600" b="1">
                <a:latin typeface="Roboto"/>
                <a:ea typeface="Roboto"/>
                <a:cs typeface="Roboto"/>
                <a:sym typeface="Roboto"/>
              </a:rPr>
              <a:t>IMAGEM</a:t>
            </a:r>
            <a:endParaRPr sz="3600" b="1">
              <a:latin typeface="Roboto"/>
              <a:ea typeface="Roboto"/>
              <a:cs typeface="Roboto"/>
              <a:sym typeface="Roboto"/>
            </a:endParaRPr>
          </a:p>
        </p:txBody>
      </p:sp>
      <p:sp>
        <p:nvSpPr>
          <p:cNvPr id="114" name="Google Shape;114;p1"/>
          <p:cNvSpPr/>
          <p:nvPr/>
        </p:nvSpPr>
        <p:spPr>
          <a:xfrm>
            <a:off x="21693475" y="33730050"/>
            <a:ext cx="9690300" cy="1158900"/>
          </a:xfrm>
          <a:prstGeom prst="rect">
            <a:avLst/>
          </a:prstGeom>
          <a:noFill/>
          <a:ln>
            <a:noFill/>
          </a:ln>
        </p:spPr>
        <p:txBody>
          <a:bodyPr spcFirstLastPara="1" wrap="square" lIns="78175" tIns="39075" rIns="78175" bIns="39075" anchor="t" anchorCtr="0">
            <a:noAutofit/>
          </a:bodyPr>
          <a:lstStyle/>
          <a:p>
            <a:pPr marL="0" marR="0" lvl="0" indent="0" algn="just" rtl="0">
              <a:lnSpc>
                <a:spcPct val="100000"/>
              </a:lnSpc>
              <a:spcBef>
                <a:spcPts val="0"/>
              </a:spcBef>
              <a:spcAft>
                <a:spcPts val="0"/>
              </a:spcAft>
              <a:buClr>
                <a:srgbClr val="000000"/>
              </a:buClr>
              <a:buSzPts val="3600"/>
              <a:buFont typeface="Arial"/>
              <a:buNone/>
            </a:pPr>
            <a:r>
              <a:rPr lang="pt-BR" sz="2500" b="1" i="0" u="none" strike="noStrike" cap="none">
                <a:solidFill>
                  <a:schemeClr val="dk1"/>
                </a:solidFill>
                <a:latin typeface="Roboto"/>
                <a:ea typeface="Roboto"/>
                <a:cs typeface="Roboto"/>
                <a:sym typeface="Roboto"/>
              </a:rPr>
              <a:t>Figura </a:t>
            </a:r>
            <a:r>
              <a:rPr lang="pt-BR" sz="2500" b="1">
                <a:solidFill>
                  <a:schemeClr val="dk1"/>
                </a:solidFill>
                <a:latin typeface="Roboto"/>
                <a:ea typeface="Roboto"/>
                <a:cs typeface="Roboto"/>
                <a:sym typeface="Roboto"/>
              </a:rPr>
              <a:t>3</a:t>
            </a:r>
            <a:r>
              <a:rPr lang="pt-BR" sz="2500" b="1" i="0" u="none" strike="noStrike" cap="none">
                <a:solidFill>
                  <a:schemeClr val="dk1"/>
                </a:solidFill>
                <a:latin typeface="Roboto"/>
                <a:ea typeface="Roboto"/>
                <a:cs typeface="Roboto"/>
                <a:sym typeface="Roboto"/>
              </a:rPr>
              <a:t>.</a:t>
            </a:r>
            <a:r>
              <a:rPr lang="pt-BR" sz="2500" b="0" i="0" u="none" strike="noStrike" cap="none">
                <a:solidFill>
                  <a:schemeClr val="dk1"/>
                </a:solidFill>
                <a:latin typeface="Roboto"/>
                <a:ea typeface="Roboto"/>
                <a:cs typeface="Roboto"/>
                <a:sym typeface="Roboto"/>
              </a:rPr>
              <a:t> Título da figura (imediatamente abaixo da figura, fonte Roboto, tamanho </a:t>
            </a:r>
            <a:r>
              <a:rPr lang="pt-BR" sz="2500">
                <a:solidFill>
                  <a:schemeClr val="dk1"/>
                </a:solidFill>
                <a:latin typeface="Roboto"/>
                <a:ea typeface="Roboto"/>
                <a:cs typeface="Roboto"/>
                <a:sym typeface="Roboto"/>
              </a:rPr>
              <a:t>25</a:t>
            </a:r>
            <a:r>
              <a:rPr lang="pt-BR" sz="2500" b="0" i="0" u="none" strike="noStrike" cap="none">
                <a:solidFill>
                  <a:schemeClr val="dk1"/>
                </a:solidFill>
                <a:latin typeface="Roboto"/>
                <a:ea typeface="Roboto"/>
                <a:cs typeface="Roboto"/>
                <a:sym typeface="Roboto"/>
              </a:rPr>
              <a:t>)</a:t>
            </a:r>
            <a:r>
              <a:rPr lang="pt-BR" sz="3600" b="0" i="0" u="none" strike="noStrike" cap="none">
                <a:solidFill>
                  <a:schemeClr val="dk1"/>
                </a:solidFill>
                <a:latin typeface="Roboto"/>
                <a:ea typeface="Roboto"/>
                <a:cs typeface="Roboto"/>
                <a:sym typeface="Roboto"/>
              </a:rPr>
              <a:t>.</a:t>
            </a:r>
            <a:endParaRPr sz="1400" b="0" i="0" u="none" strike="noStrike" cap="none">
              <a:solidFill>
                <a:srgbClr val="000000"/>
              </a:solidFill>
              <a:latin typeface="Roboto"/>
              <a:ea typeface="Roboto"/>
              <a:cs typeface="Roboto"/>
              <a:sym typeface="Roboto"/>
            </a:endParaRPr>
          </a:p>
        </p:txBody>
      </p:sp>
      <p:sp>
        <p:nvSpPr>
          <p:cNvPr id="46" name="Google Shape;86;p1">
            <a:extLst>
              <a:ext uri="{FF2B5EF4-FFF2-40B4-BE49-F238E27FC236}">
                <a16:creationId xmlns:a16="http://schemas.microsoft.com/office/drawing/2014/main" id="{8FD7DC93-6C3F-4EB7-B7D1-A3F8E90C9562}"/>
              </a:ext>
            </a:extLst>
          </p:cNvPr>
          <p:cNvSpPr txBox="1">
            <a:spLocks/>
          </p:cNvSpPr>
          <p:nvPr/>
        </p:nvSpPr>
        <p:spPr>
          <a:xfrm>
            <a:off x="21687374" y="13069500"/>
            <a:ext cx="5325000" cy="827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858583" algn="ctr" rtl="0">
              <a:lnSpc>
                <a:spcPct val="90000"/>
              </a:lnSpc>
              <a:spcBef>
                <a:spcPts val="3543"/>
              </a:spcBef>
              <a:spcAft>
                <a:spcPts val="0"/>
              </a:spcAft>
              <a:buClr>
                <a:schemeClr val="dk1"/>
              </a:buClr>
              <a:buSzPts val="8504"/>
              <a:buFont typeface="Arial"/>
              <a:buNone/>
              <a:defRPr sz="8504" b="0" i="0" u="none" strike="noStrike" cap="none">
                <a:solidFill>
                  <a:schemeClr val="dk1"/>
                </a:solidFill>
                <a:latin typeface="Calibri"/>
                <a:ea typeface="Calibri"/>
                <a:cs typeface="Calibri"/>
                <a:sym typeface="Calibri"/>
              </a:defRPr>
            </a:lvl1pPr>
            <a:lvl2pPr marL="914400" marR="0" lvl="1" indent="-768604" algn="ctr" rtl="0">
              <a:lnSpc>
                <a:spcPct val="90000"/>
              </a:lnSpc>
              <a:spcBef>
                <a:spcPts val="1772"/>
              </a:spcBef>
              <a:spcAft>
                <a:spcPts val="0"/>
              </a:spcAft>
              <a:buClr>
                <a:schemeClr val="dk1"/>
              </a:buClr>
              <a:buSzPts val="7086"/>
              <a:buFont typeface="Arial"/>
              <a:buNone/>
              <a:defRPr sz="7086" b="0" i="0" u="none" strike="noStrike" cap="none">
                <a:solidFill>
                  <a:schemeClr val="dk1"/>
                </a:solidFill>
                <a:latin typeface="Calibri"/>
                <a:ea typeface="Calibri"/>
                <a:cs typeface="Calibri"/>
                <a:sym typeface="Calibri"/>
              </a:defRPr>
            </a:lvl2pPr>
            <a:lvl3pPr marL="1371600" marR="0" lvl="2" indent="-678561" algn="ctr" rtl="0">
              <a:lnSpc>
                <a:spcPct val="90000"/>
              </a:lnSpc>
              <a:spcBef>
                <a:spcPts val="1772"/>
              </a:spcBef>
              <a:spcAft>
                <a:spcPts val="0"/>
              </a:spcAft>
              <a:buClr>
                <a:schemeClr val="dk1"/>
              </a:buClr>
              <a:buSzPts val="6378"/>
              <a:buFont typeface="Arial"/>
              <a:buNone/>
              <a:defRPr sz="6378" b="0" i="0" u="none" strike="noStrike" cap="none">
                <a:solidFill>
                  <a:schemeClr val="dk1"/>
                </a:solidFill>
                <a:latin typeface="Calibri"/>
                <a:ea typeface="Calibri"/>
                <a:cs typeface="Calibri"/>
                <a:sym typeface="Calibri"/>
              </a:defRPr>
            </a:lvl3pPr>
            <a:lvl4pPr marL="1828800" marR="0" lvl="3" indent="-633603" algn="ctr" rtl="0">
              <a:lnSpc>
                <a:spcPct val="90000"/>
              </a:lnSpc>
              <a:spcBef>
                <a:spcPts val="1772"/>
              </a:spcBef>
              <a:spcAft>
                <a:spcPts val="0"/>
              </a:spcAft>
              <a:buClr>
                <a:schemeClr val="dk1"/>
              </a:buClr>
              <a:buSzPts val="5669"/>
              <a:buFont typeface="Arial"/>
              <a:buNone/>
              <a:defRPr sz="5669" b="0" i="0" u="none" strike="noStrike" cap="none">
                <a:solidFill>
                  <a:schemeClr val="dk1"/>
                </a:solidFill>
                <a:latin typeface="Calibri"/>
                <a:ea typeface="Calibri"/>
                <a:cs typeface="Calibri"/>
                <a:sym typeface="Calibri"/>
              </a:defRPr>
            </a:lvl4pPr>
            <a:lvl5pPr marL="2286000" marR="0" lvl="4" indent="-633603" algn="ctr" rtl="0">
              <a:lnSpc>
                <a:spcPct val="90000"/>
              </a:lnSpc>
              <a:spcBef>
                <a:spcPts val="1772"/>
              </a:spcBef>
              <a:spcAft>
                <a:spcPts val="0"/>
              </a:spcAft>
              <a:buClr>
                <a:schemeClr val="dk1"/>
              </a:buClr>
              <a:buSzPts val="5669"/>
              <a:buFont typeface="Arial"/>
              <a:buNone/>
              <a:defRPr sz="5669" b="0" i="0" u="none" strike="noStrike" cap="none">
                <a:solidFill>
                  <a:schemeClr val="dk1"/>
                </a:solidFill>
                <a:latin typeface="Calibri"/>
                <a:ea typeface="Calibri"/>
                <a:cs typeface="Calibri"/>
                <a:sym typeface="Calibri"/>
              </a:defRPr>
            </a:lvl5pPr>
            <a:lvl6pPr marL="2743200" marR="0" lvl="5" indent="-633603" algn="ctr" rtl="0">
              <a:lnSpc>
                <a:spcPct val="90000"/>
              </a:lnSpc>
              <a:spcBef>
                <a:spcPts val="1772"/>
              </a:spcBef>
              <a:spcAft>
                <a:spcPts val="0"/>
              </a:spcAft>
              <a:buClr>
                <a:schemeClr val="dk1"/>
              </a:buClr>
              <a:buSzPts val="5669"/>
              <a:buFont typeface="Arial"/>
              <a:buNone/>
              <a:defRPr sz="5669" b="0" i="0" u="none" strike="noStrike" cap="none">
                <a:solidFill>
                  <a:schemeClr val="dk1"/>
                </a:solidFill>
                <a:latin typeface="Calibri"/>
                <a:ea typeface="Calibri"/>
                <a:cs typeface="Calibri"/>
                <a:sym typeface="Calibri"/>
              </a:defRPr>
            </a:lvl6pPr>
            <a:lvl7pPr marL="3200400" marR="0" lvl="6" indent="-633603" algn="ctr" rtl="0">
              <a:lnSpc>
                <a:spcPct val="90000"/>
              </a:lnSpc>
              <a:spcBef>
                <a:spcPts val="1772"/>
              </a:spcBef>
              <a:spcAft>
                <a:spcPts val="0"/>
              </a:spcAft>
              <a:buClr>
                <a:schemeClr val="dk1"/>
              </a:buClr>
              <a:buSzPts val="5669"/>
              <a:buFont typeface="Arial"/>
              <a:buNone/>
              <a:defRPr sz="5669" b="0" i="0" u="none" strike="noStrike" cap="none">
                <a:solidFill>
                  <a:schemeClr val="dk1"/>
                </a:solidFill>
                <a:latin typeface="Calibri"/>
                <a:ea typeface="Calibri"/>
                <a:cs typeface="Calibri"/>
                <a:sym typeface="Calibri"/>
              </a:defRPr>
            </a:lvl7pPr>
            <a:lvl8pPr marL="3657600" marR="0" lvl="7" indent="-633603" algn="ctr" rtl="0">
              <a:lnSpc>
                <a:spcPct val="90000"/>
              </a:lnSpc>
              <a:spcBef>
                <a:spcPts val="1772"/>
              </a:spcBef>
              <a:spcAft>
                <a:spcPts val="0"/>
              </a:spcAft>
              <a:buClr>
                <a:schemeClr val="dk1"/>
              </a:buClr>
              <a:buSzPts val="5669"/>
              <a:buFont typeface="Arial"/>
              <a:buNone/>
              <a:defRPr sz="5669" b="0" i="0" u="none" strike="noStrike" cap="none">
                <a:solidFill>
                  <a:schemeClr val="dk1"/>
                </a:solidFill>
                <a:latin typeface="Calibri"/>
                <a:ea typeface="Calibri"/>
                <a:cs typeface="Calibri"/>
                <a:sym typeface="Calibri"/>
              </a:defRPr>
            </a:lvl8pPr>
            <a:lvl9pPr marL="4114800" marR="0" lvl="8" indent="-633603" algn="ctr" rtl="0">
              <a:lnSpc>
                <a:spcPct val="90000"/>
              </a:lnSpc>
              <a:spcBef>
                <a:spcPts val="1772"/>
              </a:spcBef>
              <a:spcAft>
                <a:spcPts val="0"/>
              </a:spcAft>
              <a:buClr>
                <a:schemeClr val="dk1"/>
              </a:buClr>
              <a:buSzPts val="5669"/>
              <a:buFont typeface="Arial"/>
              <a:buNone/>
              <a:defRPr sz="5669" b="0" i="0" u="none" strike="noStrike" cap="none">
                <a:solidFill>
                  <a:schemeClr val="dk1"/>
                </a:solidFill>
                <a:latin typeface="Calibri"/>
                <a:ea typeface="Calibri"/>
                <a:cs typeface="Calibri"/>
                <a:sym typeface="Calibri"/>
              </a:defRPr>
            </a:lvl9pPr>
          </a:lstStyle>
          <a:p>
            <a:pPr marL="0" indent="0" algn="l">
              <a:spcBef>
                <a:spcPts val="0"/>
              </a:spcBef>
              <a:buSzPts val="6000"/>
            </a:pPr>
            <a:r>
              <a:rPr lang="pt-BR" sz="6000" dirty="0">
                <a:solidFill>
                  <a:srgbClr val="0F0B13"/>
                </a:solidFill>
                <a:latin typeface="Roboto Black"/>
                <a:ea typeface="Roboto Black"/>
                <a:cs typeface="Roboto Black"/>
                <a:sym typeface="Roboto Black"/>
              </a:rPr>
              <a:t>CONCLUSÃO</a:t>
            </a:r>
          </a:p>
        </p:txBody>
      </p:sp>
      <p:cxnSp>
        <p:nvCxnSpPr>
          <p:cNvPr id="47" name="Google Shape;106;p1">
            <a:extLst>
              <a:ext uri="{FF2B5EF4-FFF2-40B4-BE49-F238E27FC236}">
                <a16:creationId xmlns:a16="http://schemas.microsoft.com/office/drawing/2014/main" id="{691BD6F3-1E2C-4E59-95A1-8D755A3A8724}"/>
              </a:ext>
            </a:extLst>
          </p:cNvPr>
          <p:cNvCxnSpPr/>
          <p:nvPr/>
        </p:nvCxnSpPr>
        <p:spPr>
          <a:xfrm>
            <a:off x="21455457" y="13033150"/>
            <a:ext cx="0" cy="27721800"/>
          </a:xfrm>
          <a:prstGeom prst="straightConnector1">
            <a:avLst/>
          </a:prstGeom>
          <a:noFill/>
          <a:ln w="38100" cap="flat" cmpd="sng">
            <a:solidFill>
              <a:srgbClr val="7A3795"/>
            </a:solidFill>
            <a:prstDash val="solid"/>
            <a:round/>
            <a:headEnd type="none" w="med" len="med"/>
            <a:tailEnd type="none" w="med" len="med"/>
          </a:ln>
        </p:spPr>
      </p:cxnSp>
      <p:pic>
        <p:nvPicPr>
          <p:cNvPr id="3" name="Imagem 2">
            <a:extLst>
              <a:ext uri="{FF2B5EF4-FFF2-40B4-BE49-F238E27FC236}">
                <a16:creationId xmlns:a16="http://schemas.microsoft.com/office/drawing/2014/main" id="{9E6F603F-96C2-84DF-6919-B35C56F06ACE}"/>
              </a:ext>
            </a:extLst>
          </p:cNvPr>
          <p:cNvPicPr>
            <a:picLocks noChangeAspect="1"/>
          </p:cNvPicPr>
          <p:nvPr/>
        </p:nvPicPr>
        <p:blipFill>
          <a:blip r:embed="rId5"/>
          <a:stretch>
            <a:fillRect/>
          </a:stretch>
        </p:blipFill>
        <p:spPr>
          <a:xfrm>
            <a:off x="0" y="-65101"/>
            <a:ext cx="32399288" cy="5448140"/>
          </a:xfrm>
          <a:prstGeom prst="rect">
            <a:avLst/>
          </a:prstGeom>
        </p:spPr>
      </p:pic>
    </p:spTree>
  </p:cSld>
  <p:clrMapOvr>
    <a:masterClrMapping/>
  </p:clrMapOvr>
</p:sld>
</file>

<file path=ppt/theme/theme1.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950</Words>
  <Application>Microsoft Office PowerPoint</Application>
  <PresentationFormat>Personalizar</PresentationFormat>
  <Paragraphs>59</Paragraphs>
  <Slides>1</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vt:i4>
      </vt:variant>
    </vt:vector>
  </HeadingPairs>
  <TitlesOfParts>
    <vt:vector size="7" baseType="lpstr">
      <vt:lpstr>Arial</vt:lpstr>
      <vt:lpstr>Calibri</vt:lpstr>
      <vt:lpstr>Roboto Black</vt:lpstr>
      <vt:lpstr>Verdana</vt:lpstr>
      <vt:lpstr>Roboto</vt:lpstr>
      <vt:lpstr>Tema do Office</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Usuario</dc:creator>
  <cp:lastModifiedBy>Diego dos Santos Souza</cp:lastModifiedBy>
  <cp:revision>5</cp:revision>
  <dcterms:created xsi:type="dcterms:W3CDTF">2018-01-16T13:32:17Z</dcterms:created>
  <dcterms:modified xsi:type="dcterms:W3CDTF">2023-09-14T01:50:53Z</dcterms:modified>
</cp:coreProperties>
</file>