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9" r:id="rId4"/>
    <p:sldId id="260" r:id="rId5"/>
    <p:sldId id="262" r:id="rId6"/>
    <p:sldId id="25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134"/>
    <a:srgbClr val="FCFCFC"/>
    <a:srgbClr val="EDEBED"/>
    <a:srgbClr val="B3B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4D5D9-4D90-44F6-A9A0-444D897391EB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1EF47-EC6D-4DF8-A6DB-22D300AC63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77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E83A-9DEF-4C47-86A6-2EA94DBAB396}" type="datetime1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492875"/>
            <a:ext cx="2057400" cy="365125"/>
          </a:xfrm>
        </p:spPr>
        <p:txBody>
          <a:bodyPr/>
          <a:lstStyle>
            <a:lvl1pPr>
              <a:defRPr sz="1600" b="1">
                <a:solidFill>
                  <a:srgbClr val="FAA134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4DE3B347-BAF2-4728-A7BA-D7D265A2D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835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4418-9E93-4399-9A56-9D51F6DA4DF7}" type="datetime1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17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E343-6D0C-4EE7-B8CD-42B518F26E65}" type="datetime1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0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FE52-FD05-4202-A096-F784C5A524A3}" type="datetime1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2908" y="6492874"/>
            <a:ext cx="2057400" cy="365125"/>
          </a:xfrm>
        </p:spPr>
        <p:txBody>
          <a:bodyPr/>
          <a:lstStyle>
            <a:lvl1pPr>
              <a:defRPr sz="1600" b="1">
                <a:solidFill>
                  <a:srgbClr val="FAA134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4DE3B347-BAF2-4728-A7BA-D7D265A2D57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600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D123-8686-44C0-A107-0BC0804E3ACC}" type="datetime1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38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E17-DD22-4DE5-9696-CE298227A778}" type="datetime1">
              <a:rPr lang="pt-BR" smtClean="0"/>
              <a:t>24/02/2023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64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1F71-665D-4D4B-ACF4-5BF3846F42BB}" type="datetime1">
              <a:rPr lang="pt-BR" smtClean="0"/>
              <a:t>24/02/2023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12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9641-84A5-4CF8-A1FB-542AC5A4B809}" type="datetime1">
              <a:rPr lang="pt-BR" smtClean="0"/>
              <a:t>24/02/2023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3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752A-DFE4-4F0F-A47A-8E7A05D4E03D}" type="datetime1">
              <a:rPr lang="pt-BR" smtClean="0"/>
              <a:t>24/02/2023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37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5AB5-FE8A-4929-A58C-A1B81F2543E4}" type="datetime1">
              <a:rPr lang="pt-BR" smtClean="0"/>
              <a:t>24/02/2023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84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3E9C-AD6A-4132-B5F1-7F385647BB3B}" type="datetime1">
              <a:rPr lang="pt-BR" smtClean="0"/>
              <a:t>24/02/2023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9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8392-8E1B-450E-810F-762377DB948D}" type="datetime1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3B347-BAF2-4728-A7BA-D7D265A2D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14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6967542-F938-46B0-AEF3-F97F34C57E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287" y="0"/>
            <a:ext cx="9492272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B62DB91-8251-C44B-AF77-E600B41515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4" r="20128"/>
          <a:stretch/>
        </p:blipFill>
        <p:spPr>
          <a:xfrm>
            <a:off x="2440236" y="252698"/>
            <a:ext cx="4252509" cy="2054825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4A494BA-578D-3A4F-B7AC-1B22EDD61148}"/>
              </a:ext>
            </a:extLst>
          </p:cNvPr>
          <p:cNvSpPr txBox="1">
            <a:spLocks/>
          </p:cNvSpPr>
          <p:nvPr/>
        </p:nvSpPr>
        <p:spPr>
          <a:xfrm>
            <a:off x="154234" y="2515954"/>
            <a:ext cx="8824511" cy="182609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pt-BR" sz="3600" b="1" i="0" u="none" strike="noStrike" cap="none" dirty="0">
                <a:solidFill>
                  <a:srgbClr val="FCFCFC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Título do Trabalho (idêntico ao que foi aprovado), em fonte </a:t>
            </a:r>
            <a:r>
              <a:rPr lang="pt-BR" sz="3600" b="1" dirty="0" err="1">
                <a:solidFill>
                  <a:srgbClr val="FCFCFC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Darker</a:t>
            </a:r>
            <a:r>
              <a:rPr lang="pt-BR" sz="3600" b="1" dirty="0">
                <a:solidFill>
                  <a:srgbClr val="FCFCFC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 </a:t>
            </a:r>
            <a:r>
              <a:rPr lang="pt-BR" sz="3600" b="1" dirty="0" err="1">
                <a:solidFill>
                  <a:srgbClr val="FCFCFC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Grotesque</a:t>
            </a:r>
            <a:r>
              <a:rPr lang="pt-BR" sz="3600" b="1" dirty="0">
                <a:solidFill>
                  <a:srgbClr val="FCFCFC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 </a:t>
            </a:r>
            <a:r>
              <a:rPr lang="pt-BR" sz="3600" b="1" dirty="0" err="1">
                <a:solidFill>
                  <a:srgbClr val="FCFCFC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Medium</a:t>
            </a:r>
            <a:r>
              <a:rPr lang="pt-BR" sz="3600" b="1" i="0" u="none" strike="noStrike" cap="none" dirty="0">
                <a:solidFill>
                  <a:srgbClr val="FCFCFC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, tamanho 36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823EEACF-0CB4-4E6D-814C-728C129ADED4}"/>
              </a:ext>
            </a:extLst>
          </p:cNvPr>
          <p:cNvSpPr txBox="1">
            <a:spLocks/>
          </p:cNvSpPr>
          <p:nvPr/>
        </p:nvSpPr>
        <p:spPr>
          <a:xfrm>
            <a:off x="483366" y="4660898"/>
            <a:ext cx="8166246" cy="13110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1800" b="1" i="0" u="sng" strike="noStrike" cap="none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Autor X</a:t>
            </a:r>
            <a:r>
              <a:rPr lang="pt-BR" sz="1800" b="1" i="0" u="none" strike="noStrike" cap="none" baseline="30000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1</a:t>
            </a:r>
            <a:r>
              <a:rPr lang="pt-BR" sz="1800" b="1" i="0" u="none" strike="noStrike" cap="none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; Autor Y</a:t>
            </a:r>
            <a:r>
              <a:rPr lang="pt-BR" sz="1800" b="1" i="0" u="none" strike="noStrike" cap="none" baseline="30000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2</a:t>
            </a:r>
            <a:r>
              <a:rPr lang="pt-BR" sz="1800" b="1" i="0" u="none" strike="noStrike" cap="none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; Autor Z</a:t>
            </a:r>
            <a:r>
              <a:rPr lang="pt-BR" sz="1800" b="1" i="0" u="none" strike="noStrike" cap="none" baseline="30000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3 </a:t>
            </a:r>
            <a:r>
              <a:rPr lang="pt-BR" sz="1800" b="1" i="0" u="none" strike="noStrike" cap="none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(fonte </a:t>
            </a:r>
            <a:r>
              <a:rPr lang="pt-BR" sz="1800" b="1" dirty="0" err="1">
                <a:solidFill>
                  <a:schemeClr val="bg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Darker</a:t>
            </a:r>
            <a:r>
              <a:rPr lang="pt-BR" sz="1800" b="1" dirty="0">
                <a:solidFill>
                  <a:schemeClr val="bg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 </a:t>
            </a:r>
            <a:r>
              <a:rPr lang="pt-BR" sz="1800" b="1" dirty="0" err="1">
                <a:solidFill>
                  <a:schemeClr val="bg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Grotesque</a:t>
            </a:r>
            <a:r>
              <a:rPr lang="pt-BR" sz="1800" b="1" dirty="0">
                <a:solidFill>
                  <a:schemeClr val="bg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 </a:t>
            </a:r>
            <a:r>
              <a:rPr lang="pt-BR" sz="1800" b="1" dirty="0" err="1">
                <a:solidFill>
                  <a:schemeClr val="bg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Medium</a:t>
            </a:r>
            <a:r>
              <a:rPr lang="pt-BR" sz="1800" b="1" i="0" u="none" strike="noStrike" cap="none" dirty="0">
                <a:solidFill>
                  <a:schemeClr val="bg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, </a:t>
            </a:r>
            <a:r>
              <a:rPr lang="pt-BR" sz="1800" b="1" i="0" u="none" strike="noStrike" cap="none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tamanho </a:t>
            </a:r>
            <a:r>
              <a:rPr lang="pt-BR" sz="1800" b="1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18</a:t>
            </a:r>
            <a:r>
              <a:rPr lang="pt-BR" sz="1800" b="1" i="0" u="none" strike="noStrike" cap="none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, sublinhar o nome do autor que apresentará o trabalho)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1800" b="1" dirty="0">
                <a:solidFill>
                  <a:srgbClr val="EDEBED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*Instituição de origem do 1º autor</a:t>
            </a:r>
            <a:r>
              <a:rPr lang="pt-BR" sz="1800" b="1" dirty="0">
                <a:solidFill>
                  <a:schemeClr val="dk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*</a:t>
            </a:r>
            <a:endParaRPr lang="pt-BR" sz="1800" b="1" i="0" u="none" strike="noStrike" cap="none" dirty="0">
              <a:solidFill>
                <a:srgbClr val="000000"/>
              </a:solidFill>
              <a:latin typeface="Darker Grotesque Medium" pitchFamily="2" charset="0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271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C7ADECA-4BC6-48FD-8724-3CCA898F3B60}"/>
              </a:ext>
            </a:extLst>
          </p:cNvPr>
          <p:cNvSpPr/>
          <p:nvPr/>
        </p:nvSpPr>
        <p:spPr>
          <a:xfrm>
            <a:off x="0" y="0"/>
            <a:ext cx="9144000" cy="6527183"/>
          </a:xfrm>
          <a:prstGeom prst="rect">
            <a:avLst/>
          </a:prstGeom>
          <a:solidFill>
            <a:srgbClr val="ED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C47422F-036A-4516-8C93-25E4B0FD9F58}"/>
              </a:ext>
            </a:extLst>
          </p:cNvPr>
          <p:cNvSpPr txBox="1"/>
          <p:nvPr/>
        </p:nvSpPr>
        <p:spPr>
          <a:xfrm>
            <a:off x="0" y="1016822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Conteúdo do Slide: a critério do apresentador.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t-BR" sz="2800" dirty="0">
              <a:latin typeface="Darker Grotesque Medium" pitchFamily="2" charset="0"/>
              <a:ea typeface="Roboto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Fonte: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Darker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  <a:sym typeface="Roboto"/>
              </a:rPr>
              <a:t>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Grotesque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  <a:sym typeface="Roboto"/>
              </a:rPr>
              <a:t>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Medium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t-BR" sz="2800" dirty="0">
              <a:latin typeface="Darker Grotesque Medium" pitchFamily="2" charset="0"/>
              <a:ea typeface="Roboto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Tamanho da fonte: a critério do apresentador.</a:t>
            </a:r>
          </a:p>
        </p:txBody>
      </p:sp>
      <p:sp>
        <p:nvSpPr>
          <p:cNvPr id="39" name="Espaço Reservado para Número de Slide 38">
            <a:extLst>
              <a:ext uri="{FF2B5EF4-FFF2-40B4-BE49-F238E27FC236}">
                <a16:creationId xmlns:a16="http://schemas.microsoft.com/office/drawing/2014/main" id="{2ACCEFA0-3EC1-493A-A12A-C2872316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55BD358-C94C-4C8A-A2E7-C100E01E2CED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7030A0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6128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C7ADECA-4BC6-48FD-8724-3CCA898F3B60}"/>
              </a:ext>
            </a:extLst>
          </p:cNvPr>
          <p:cNvSpPr/>
          <p:nvPr/>
        </p:nvSpPr>
        <p:spPr>
          <a:xfrm>
            <a:off x="0" y="0"/>
            <a:ext cx="9144000" cy="6527183"/>
          </a:xfrm>
          <a:prstGeom prst="rect">
            <a:avLst/>
          </a:prstGeom>
          <a:solidFill>
            <a:srgbClr val="ED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C47422F-036A-4516-8C93-25E4B0FD9F58}"/>
              </a:ext>
            </a:extLst>
          </p:cNvPr>
          <p:cNvSpPr txBox="1"/>
          <p:nvPr/>
        </p:nvSpPr>
        <p:spPr>
          <a:xfrm>
            <a:off x="0" y="1016822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Conteúdo do Slide: a critério do apresentador.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t-BR" sz="2800" dirty="0">
              <a:latin typeface="Darker Grotesque Medium" pitchFamily="2" charset="0"/>
              <a:ea typeface="Roboto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Fonte: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Darker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  <a:sym typeface="Roboto"/>
              </a:rPr>
              <a:t>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Grotesque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  <a:sym typeface="Roboto"/>
              </a:rPr>
              <a:t>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Medium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t-BR" sz="2800" dirty="0">
              <a:latin typeface="Darker Grotesque Medium" pitchFamily="2" charset="0"/>
              <a:ea typeface="Roboto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Tamanho da fonte: a critério do apresentador.</a:t>
            </a:r>
          </a:p>
        </p:txBody>
      </p:sp>
      <p:sp>
        <p:nvSpPr>
          <p:cNvPr id="39" name="Espaço Reservado para Número de Slide 38">
            <a:extLst>
              <a:ext uri="{FF2B5EF4-FFF2-40B4-BE49-F238E27FC236}">
                <a16:creationId xmlns:a16="http://schemas.microsoft.com/office/drawing/2014/main" id="{2ACCEFA0-3EC1-493A-A12A-C2872316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55BD358-C94C-4C8A-A2E7-C100E01E2CED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7030A0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MATERIAL &amp; MÉTODOS</a:t>
            </a:r>
          </a:p>
        </p:txBody>
      </p:sp>
    </p:spTree>
    <p:extLst>
      <p:ext uri="{BB962C8B-B14F-4D97-AF65-F5344CB8AC3E}">
        <p14:creationId xmlns:p14="http://schemas.microsoft.com/office/powerpoint/2010/main" val="216224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C7ADECA-4BC6-48FD-8724-3CCA898F3B60}"/>
              </a:ext>
            </a:extLst>
          </p:cNvPr>
          <p:cNvSpPr/>
          <p:nvPr/>
        </p:nvSpPr>
        <p:spPr>
          <a:xfrm>
            <a:off x="0" y="0"/>
            <a:ext cx="9144000" cy="6527183"/>
          </a:xfrm>
          <a:prstGeom prst="rect">
            <a:avLst/>
          </a:prstGeom>
          <a:solidFill>
            <a:srgbClr val="ED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C47422F-036A-4516-8C93-25E4B0FD9F58}"/>
              </a:ext>
            </a:extLst>
          </p:cNvPr>
          <p:cNvSpPr txBox="1"/>
          <p:nvPr/>
        </p:nvSpPr>
        <p:spPr>
          <a:xfrm>
            <a:off x="0" y="1016822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Conteúdo do Slide: a critério do apresentador.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t-BR" sz="2800" dirty="0">
              <a:latin typeface="Darker Grotesque Medium" pitchFamily="2" charset="0"/>
              <a:ea typeface="Roboto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Fonte: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Darker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  <a:sym typeface="Roboto"/>
              </a:rPr>
              <a:t>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Grotesque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  <a:sym typeface="Roboto"/>
              </a:rPr>
              <a:t>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Medium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t-BR" sz="2800" dirty="0">
              <a:latin typeface="Darker Grotesque Medium" pitchFamily="2" charset="0"/>
              <a:ea typeface="Roboto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Tamanho da fonte: a critério do apresentador.</a:t>
            </a:r>
          </a:p>
        </p:txBody>
      </p:sp>
      <p:sp>
        <p:nvSpPr>
          <p:cNvPr id="39" name="Espaço Reservado para Número de Slide 38">
            <a:extLst>
              <a:ext uri="{FF2B5EF4-FFF2-40B4-BE49-F238E27FC236}">
                <a16:creationId xmlns:a16="http://schemas.microsoft.com/office/drawing/2014/main" id="{2ACCEFA0-3EC1-493A-A12A-C2872316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55BD358-C94C-4C8A-A2E7-C100E01E2CED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7030A0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RESULTADOS &amp; DISCUSSÃO</a:t>
            </a:r>
          </a:p>
        </p:txBody>
      </p:sp>
    </p:spTree>
    <p:extLst>
      <p:ext uri="{BB962C8B-B14F-4D97-AF65-F5344CB8AC3E}">
        <p14:creationId xmlns:p14="http://schemas.microsoft.com/office/powerpoint/2010/main" val="309662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C7ADECA-4BC6-48FD-8724-3CCA898F3B60}"/>
              </a:ext>
            </a:extLst>
          </p:cNvPr>
          <p:cNvSpPr/>
          <p:nvPr/>
        </p:nvSpPr>
        <p:spPr>
          <a:xfrm>
            <a:off x="0" y="0"/>
            <a:ext cx="9144000" cy="6527183"/>
          </a:xfrm>
          <a:prstGeom prst="rect">
            <a:avLst/>
          </a:prstGeom>
          <a:solidFill>
            <a:srgbClr val="ED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C47422F-036A-4516-8C93-25E4B0FD9F58}"/>
              </a:ext>
            </a:extLst>
          </p:cNvPr>
          <p:cNvSpPr txBox="1"/>
          <p:nvPr/>
        </p:nvSpPr>
        <p:spPr>
          <a:xfrm>
            <a:off x="0" y="1016822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Conteúdo do Slide: a critério do apresentador.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t-BR" sz="2800" dirty="0">
              <a:latin typeface="Darker Grotesque Medium" pitchFamily="2" charset="0"/>
              <a:ea typeface="Roboto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Fonte: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Darker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  <a:sym typeface="Roboto"/>
              </a:rPr>
              <a:t>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Grotesque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  <a:sym typeface="Roboto"/>
              </a:rPr>
              <a:t> </a:t>
            </a:r>
            <a:r>
              <a:rPr lang="pt-BR" sz="2800" dirty="0" err="1">
                <a:latin typeface="Darker Grotesque Medium" pitchFamily="2" charset="0"/>
                <a:ea typeface="Roboto" panose="02000000000000000000" pitchFamily="2" charset="0"/>
                <a:sym typeface="Roboto"/>
              </a:rPr>
              <a:t>Medium</a:t>
            </a: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t-BR" sz="2800" dirty="0">
              <a:latin typeface="Darker Grotesque Medium" pitchFamily="2" charset="0"/>
              <a:ea typeface="Roboto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Tamanho da fonte: a critério do apresentador.</a:t>
            </a:r>
          </a:p>
        </p:txBody>
      </p:sp>
      <p:sp>
        <p:nvSpPr>
          <p:cNvPr id="39" name="Espaço Reservado para Número de Slide 38">
            <a:extLst>
              <a:ext uri="{FF2B5EF4-FFF2-40B4-BE49-F238E27FC236}">
                <a16:creationId xmlns:a16="http://schemas.microsoft.com/office/drawing/2014/main" id="{2ACCEFA0-3EC1-493A-A12A-C2872316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55BD358-C94C-4C8A-A2E7-C100E01E2CED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7030A0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Darker Grotesque Medium" pitchFamily="2" charset="0"/>
                <a:ea typeface="Roboto" panose="02000000000000000000" pitchFamily="2" charset="0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406673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5D29DCC9-E298-A44A-B715-109858E3FD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60"/>
          <a:stretch/>
        </p:blipFill>
        <p:spPr>
          <a:xfrm>
            <a:off x="1" y="0"/>
            <a:ext cx="2851688" cy="1248739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0EE9AA6-8D9D-534D-ABE8-C7CEBCA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64" y="5655075"/>
            <a:ext cx="8639072" cy="793665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Espaço reservado para: LOGOMARCAS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B5B214E-028B-3645-ABA8-951CDD8B726D}"/>
              </a:ext>
            </a:extLst>
          </p:cNvPr>
          <p:cNvSpPr txBox="1">
            <a:spLocks/>
          </p:cNvSpPr>
          <p:nvPr/>
        </p:nvSpPr>
        <p:spPr>
          <a:xfrm>
            <a:off x="1" y="1069383"/>
            <a:ext cx="9143999" cy="5423491"/>
          </a:xfrm>
          <a:prstGeom prst="rect">
            <a:avLst/>
          </a:prstGeom>
          <a:solidFill>
            <a:srgbClr val="EDEBE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latin typeface="Darker Grotesque Medium" pitchFamily="2" charset="0"/>
                <a:ea typeface="Roboto" panose="02000000000000000000" pitchFamily="2" charset="0"/>
              </a:rPr>
              <a:t>Espaço reservado para: </a:t>
            </a:r>
          </a:p>
          <a:p>
            <a:pPr algn="ctr"/>
            <a:r>
              <a:rPr lang="pt-BR" sz="3200" b="1" dirty="0">
                <a:latin typeface="Darker Grotesque Medium" pitchFamily="2" charset="0"/>
                <a:ea typeface="Roboto" panose="02000000000000000000" pitchFamily="2" charset="0"/>
              </a:rPr>
              <a:t>CONTATOS E AGRADECIMENTOS </a:t>
            </a:r>
          </a:p>
          <a:p>
            <a:pPr algn="ctr"/>
            <a:endParaRPr lang="pt-BR" sz="2800" b="1" dirty="0">
              <a:latin typeface="Darker Grotesque Medium" pitchFamily="2" charset="0"/>
              <a:ea typeface="Roboto" panose="02000000000000000000" pitchFamily="2" charset="0"/>
            </a:endParaRPr>
          </a:p>
          <a:p>
            <a:pPr algn="ctr"/>
            <a:r>
              <a:rPr lang="pt-BR" sz="2800" b="1" dirty="0">
                <a:latin typeface="Darker Grotesque Medium" pitchFamily="2" charset="0"/>
                <a:ea typeface="Roboto" panose="02000000000000000000" pitchFamily="2" charset="0"/>
              </a:rPr>
              <a:t>(Fonte: </a:t>
            </a:r>
            <a:r>
              <a:rPr lang="pt-BR" sz="2800" b="1" dirty="0" err="1">
                <a:solidFill>
                  <a:schemeClr val="dk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Darker</a:t>
            </a:r>
            <a:r>
              <a:rPr lang="pt-BR" sz="2800" b="1" dirty="0">
                <a:solidFill>
                  <a:schemeClr val="dk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 </a:t>
            </a:r>
            <a:r>
              <a:rPr lang="pt-BR" sz="2800" b="1" dirty="0" err="1">
                <a:solidFill>
                  <a:schemeClr val="dk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Grotesque</a:t>
            </a:r>
            <a:r>
              <a:rPr lang="pt-BR" sz="2800" b="1" dirty="0">
                <a:solidFill>
                  <a:schemeClr val="dk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 </a:t>
            </a:r>
            <a:r>
              <a:rPr lang="pt-BR" sz="2800" b="1" dirty="0" err="1">
                <a:solidFill>
                  <a:schemeClr val="dk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Medium</a:t>
            </a:r>
            <a:r>
              <a:rPr lang="pt-BR" sz="2800" b="1" dirty="0">
                <a:solidFill>
                  <a:schemeClr val="dk1"/>
                </a:solidFill>
                <a:latin typeface="Darker Grotesque Medium" pitchFamily="2" charset="0"/>
                <a:ea typeface="Roboto"/>
                <a:cs typeface="Roboto"/>
                <a:sym typeface="Roboto"/>
              </a:rPr>
              <a:t>;</a:t>
            </a:r>
            <a:r>
              <a:rPr lang="pt-BR" sz="2800" b="1" dirty="0">
                <a:latin typeface="Darker Grotesque Medium" pitchFamily="2" charset="0"/>
                <a:ea typeface="Roboto" panose="02000000000000000000" pitchFamily="2" charset="0"/>
              </a:rPr>
              <a:t> Tamanho: a critério do apresentador)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1F5826C-78E2-440C-85C0-816EEA3AF8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963" y="68295"/>
            <a:ext cx="3797086" cy="1112147"/>
          </a:xfrm>
          <a:prstGeom prst="rect">
            <a:avLst/>
          </a:prstGeom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5C74E47-23A2-4B7D-8ADA-94CAFEFE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B347-BAF2-4728-A7BA-D7D265A2D575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388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184</Words>
  <Application>Microsoft Office PowerPoint</Application>
  <PresentationFormat>Apresentação na tela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Darker Grotesque Medium</vt:lpstr>
      <vt:lpstr>Roboto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Espaço reservado para: LOGOMARCAS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Samuel Lima</cp:lastModifiedBy>
  <cp:revision>18</cp:revision>
  <dcterms:created xsi:type="dcterms:W3CDTF">2017-06-05T12:51:21Z</dcterms:created>
  <dcterms:modified xsi:type="dcterms:W3CDTF">2023-02-24T22:16:28Z</dcterms:modified>
</cp:coreProperties>
</file>