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10799763" cy="71993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137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9982" y="1178222"/>
            <a:ext cx="9179799" cy="2506427"/>
          </a:xfrm>
        </p:spPr>
        <p:txBody>
          <a:bodyPr anchor="b"/>
          <a:lstStyle>
            <a:lvl1pPr algn="ctr">
              <a:defRPr sz="6299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971" y="3781306"/>
            <a:ext cx="8099822" cy="1738167"/>
          </a:xfrm>
        </p:spPr>
        <p:txBody>
          <a:bodyPr/>
          <a:lstStyle>
            <a:lvl1pPr marL="0" indent="0" algn="ctr">
              <a:buNone/>
              <a:defRPr sz="2520"/>
            </a:lvl1pPr>
            <a:lvl2pPr marL="479969" indent="0" algn="ctr">
              <a:buNone/>
              <a:defRPr sz="2100"/>
            </a:lvl2pPr>
            <a:lvl3pPr marL="959937" indent="0" algn="ctr">
              <a:buNone/>
              <a:defRPr sz="1890"/>
            </a:lvl3pPr>
            <a:lvl4pPr marL="1439906" indent="0" algn="ctr">
              <a:buNone/>
              <a:defRPr sz="1680"/>
            </a:lvl4pPr>
            <a:lvl5pPr marL="1919874" indent="0" algn="ctr">
              <a:buNone/>
              <a:defRPr sz="1680"/>
            </a:lvl5pPr>
            <a:lvl6pPr marL="2399843" indent="0" algn="ctr">
              <a:buNone/>
              <a:defRPr sz="1680"/>
            </a:lvl6pPr>
            <a:lvl7pPr marL="2879811" indent="0" algn="ctr">
              <a:buNone/>
              <a:defRPr sz="1680"/>
            </a:lvl7pPr>
            <a:lvl8pPr marL="3359780" indent="0" algn="ctr">
              <a:buNone/>
              <a:defRPr sz="1680"/>
            </a:lvl8pPr>
            <a:lvl9pPr marL="3839748" indent="0" algn="ctr">
              <a:buNone/>
              <a:defRPr sz="168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CE7F-74DF-4CA6-A82C-90FBA6544E0D}" type="datetimeFigureOut">
              <a:rPr lang="pt-BR" smtClean="0"/>
              <a:t>23/07/2025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48F0-E0C9-425B-A015-2E06E896D9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8789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CE7F-74DF-4CA6-A82C-90FBA6544E0D}" type="datetimeFigureOut">
              <a:rPr lang="pt-BR" smtClean="0"/>
              <a:t>23/07/2025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48F0-E0C9-425B-A015-2E06E896D9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5598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28581" y="383297"/>
            <a:ext cx="2328699" cy="610108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484" y="383297"/>
            <a:ext cx="6851100" cy="610108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CE7F-74DF-4CA6-A82C-90FBA6544E0D}" type="datetimeFigureOut">
              <a:rPr lang="pt-BR" smtClean="0"/>
              <a:t>23/07/2025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48F0-E0C9-425B-A015-2E06E896D9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0267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CE7F-74DF-4CA6-A82C-90FBA6544E0D}" type="datetimeFigureOut">
              <a:rPr lang="pt-BR" smtClean="0"/>
              <a:t>23/07/2025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48F0-E0C9-425B-A015-2E06E896D9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9255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59" y="1794831"/>
            <a:ext cx="9314796" cy="2994714"/>
          </a:xfrm>
        </p:spPr>
        <p:txBody>
          <a:bodyPr anchor="b"/>
          <a:lstStyle>
            <a:lvl1pPr>
              <a:defRPr sz="6299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859" y="4817876"/>
            <a:ext cx="9314796" cy="1574849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>
                    <a:tint val="82000"/>
                  </a:schemeClr>
                </a:solidFill>
              </a:defRPr>
            </a:lvl1pPr>
            <a:lvl2pPr marL="479969" indent="0">
              <a:buNone/>
              <a:defRPr sz="2100">
                <a:solidFill>
                  <a:schemeClr val="tx1">
                    <a:tint val="82000"/>
                  </a:schemeClr>
                </a:solidFill>
              </a:defRPr>
            </a:lvl2pPr>
            <a:lvl3pPr marL="959937" indent="0">
              <a:buNone/>
              <a:defRPr sz="1890">
                <a:solidFill>
                  <a:schemeClr val="tx1">
                    <a:tint val="82000"/>
                  </a:schemeClr>
                </a:solidFill>
              </a:defRPr>
            </a:lvl3pPr>
            <a:lvl4pPr marL="1439906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4pPr>
            <a:lvl5pPr marL="1919874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5pPr>
            <a:lvl6pPr marL="2399843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6pPr>
            <a:lvl7pPr marL="2879811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7pPr>
            <a:lvl8pPr marL="335978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8pPr>
            <a:lvl9pPr marL="3839748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CE7F-74DF-4CA6-A82C-90FBA6544E0D}" type="datetimeFigureOut">
              <a:rPr lang="pt-BR" smtClean="0"/>
              <a:t>23/07/2025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48F0-E0C9-425B-A015-2E06E896D9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3450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484" y="1916484"/>
            <a:ext cx="4589899" cy="456789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7380" y="1916484"/>
            <a:ext cx="4589899" cy="456789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CE7F-74DF-4CA6-A82C-90FBA6544E0D}" type="datetimeFigureOut">
              <a:rPr lang="pt-BR" smtClean="0"/>
              <a:t>23/07/2025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48F0-E0C9-425B-A015-2E06E896D9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5612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383299"/>
            <a:ext cx="9314796" cy="1391534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892" y="1764832"/>
            <a:ext cx="4568805" cy="86491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79969" indent="0">
              <a:buNone/>
              <a:defRPr sz="2100" b="1"/>
            </a:lvl2pPr>
            <a:lvl3pPr marL="959937" indent="0">
              <a:buNone/>
              <a:defRPr sz="1890" b="1"/>
            </a:lvl3pPr>
            <a:lvl4pPr marL="1439906" indent="0">
              <a:buNone/>
              <a:defRPr sz="1680" b="1"/>
            </a:lvl4pPr>
            <a:lvl5pPr marL="1919874" indent="0">
              <a:buNone/>
              <a:defRPr sz="1680" b="1"/>
            </a:lvl5pPr>
            <a:lvl6pPr marL="2399843" indent="0">
              <a:buNone/>
              <a:defRPr sz="1680" b="1"/>
            </a:lvl6pPr>
            <a:lvl7pPr marL="2879811" indent="0">
              <a:buNone/>
              <a:defRPr sz="1680" b="1"/>
            </a:lvl7pPr>
            <a:lvl8pPr marL="3359780" indent="0">
              <a:buNone/>
              <a:defRPr sz="1680" b="1"/>
            </a:lvl8pPr>
            <a:lvl9pPr marL="3839748" indent="0">
              <a:buNone/>
              <a:defRPr sz="168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892" y="2629749"/>
            <a:ext cx="4568805" cy="386796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67381" y="1764832"/>
            <a:ext cx="4591306" cy="86491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79969" indent="0">
              <a:buNone/>
              <a:defRPr sz="2100" b="1"/>
            </a:lvl2pPr>
            <a:lvl3pPr marL="959937" indent="0">
              <a:buNone/>
              <a:defRPr sz="1890" b="1"/>
            </a:lvl3pPr>
            <a:lvl4pPr marL="1439906" indent="0">
              <a:buNone/>
              <a:defRPr sz="1680" b="1"/>
            </a:lvl4pPr>
            <a:lvl5pPr marL="1919874" indent="0">
              <a:buNone/>
              <a:defRPr sz="1680" b="1"/>
            </a:lvl5pPr>
            <a:lvl6pPr marL="2399843" indent="0">
              <a:buNone/>
              <a:defRPr sz="1680" b="1"/>
            </a:lvl6pPr>
            <a:lvl7pPr marL="2879811" indent="0">
              <a:buNone/>
              <a:defRPr sz="1680" b="1"/>
            </a:lvl7pPr>
            <a:lvl8pPr marL="3359780" indent="0">
              <a:buNone/>
              <a:defRPr sz="1680" b="1"/>
            </a:lvl8pPr>
            <a:lvl9pPr marL="3839748" indent="0">
              <a:buNone/>
              <a:defRPr sz="168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7381" y="2629749"/>
            <a:ext cx="4591306" cy="386796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CE7F-74DF-4CA6-A82C-90FBA6544E0D}" type="datetimeFigureOut">
              <a:rPr lang="pt-BR" smtClean="0"/>
              <a:t>23/07/2025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48F0-E0C9-425B-A015-2E06E896D9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6108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CE7F-74DF-4CA6-A82C-90FBA6544E0D}" type="datetimeFigureOut">
              <a:rPr lang="pt-BR" smtClean="0"/>
              <a:t>23/07/2025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48F0-E0C9-425B-A015-2E06E896D9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7617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CE7F-74DF-4CA6-A82C-90FBA6544E0D}" type="datetimeFigureOut">
              <a:rPr lang="pt-BR" smtClean="0"/>
              <a:t>23/07/2025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48F0-E0C9-425B-A015-2E06E896D9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2080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479954"/>
            <a:ext cx="3483205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1306" y="1036570"/>
            <a:ext cx="5467380" cy="5116178"/>
          </a:xfrm>
        </p:spPr>
        <p:txBody>
          <a:bodyPr/>
          <a:lstStyle>
            <a:lvl1pPr>
              <a:defRPr sz="3359"/>
            </a:lvl1pPr>
            <a:lvl2pPr>
              <a:defRPr sz="2939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0" y="2159794"/>
            <a:ext cx="3483205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69" indent="0">
              <a:buNone/>
              <a:defRPr sz="1470"/>
            </a:lvl2pPr>
            <a:lvl3pPr marL="959937" indent="0">
              <a:buNone/>
              <a:defRPr sz="1260"/>
            </a:lvl3pPr>
            <a:lvl4pPr marL="1439906" indent="0">
              <a:buNone/>
              <a:defRPr sz="1050"/>
            </a:lvl4pPr>
            <a:lvl5pPr marL="1919874" indent="0">
              <a:buNone/>
              <a:defRPr sz="1050"/>
            </a:lvl5pPr>
            <a:lvl6pPr marL="2399843" indent="0">
              <a:buNone/>
              <a:defRPr sz="1050"/>
            </a:lvl6pPr>
            <a:lvl7pPr marL="2879811" indent="0">
              <a:buNone/>
              <a:defRPr sz="1050"/>
            </a:lvl7pPr>
            <a:lvl8pPr marL="3359780" indent="0">
              <a:buNone/>
              <a:defRPr sz="1050"/>
            </a:lvl8pPr>
            <a:lvl9pPr marL="3839748" indent="0">
              <a:buNone/>
              <a:defRPr sz="10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CE7F-74DF-4CA6-A82C-90FBA6544E0D}" type="datetimeFigureOut">
              <a:rPr lang="pt-BR" smtClean="0"/>
              <a:t>23/07/2025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48F0-E0C9-425B-A015-2E06E896D9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101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479954"/>
            <a:ext cx="3483205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91306" y="1036570"/>
            <a:ext cx="5467380" cy="5116178"/>
          </a:xfrm>
        </p:spPr>
        <p:txBody>
          <a:bodyPr anchor="t"/>
          <a:lstStyle>
            <a:lvl1pPr marL="0" indent="0">
              <a:buNone/>
              <a:defRPr sz="3359"/>
            </a:lvl1pPr>
            <a:lvl2pPr marL="479969" indent="0">
              <a:buNone/>
              <a:defRPr sz="2939"/>
            </a:lvl2pPr>
            <a:lvl3pPr marL="959937" indent="0">
              <a:buNone/>
              <a:defRPr sz="2520"/>
            </a:lvl3pPr>
            <a:lvl4pPr marL="1439906" indent="0">
              <a:buNone/>
              <a:defRPr sz="2100"/>
            </a:lvl4pPr>
            <a:lvl5pPr marL="1919874" indent="0">
              <a:buNone/>
              <a:defRPr sz="2100"/>
            </a:lvl5pPr>
            <a:lvl6pPr marL="2399843" indent="0">
              <a:buNone/>
              <a:defRPr sz="2100"/>
            </a:lvl6pPr>
            <a:lvl7pPr marL="2879811" indent="0">
              <a:buNone/>
              <a:defRPr sz="2100"/>
            </a:lvl7pPr>
            <a:lvl8pPr marL="3359780" indent="0">
              <a:buNone/>
              <a:defRPr sz="2100"/>
            </a:lvl8pPr>
            <a:lvl9pPr marL="3839748" indent="0">
              <a:buNone/>
              <a:defRPr sz="21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0" y="2159794"/>
            <a:ext cx="3483205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69" indent="0">
              <a:buNone/>
              <a:defRPr sz="1470"/>
            </a:lvl2pPr>
            <a:lvl3pPr marL="959937" indent="0">
              <a:buNone/>
              <a:defRPr sz="1260"/>
            </a:lvl3pPr>
            <a:lvl4pPr marL="1439906" indent="0">
              <a:buNone/>
              <a:defRPr sz="1050"/>
            </a:lvl4pPr>
            <a:lvl5pPr marL="1919874" indent="0">
              <a:buNone/>
              <a:defRPr sz="1050"/>
            </a:lvl5pPr>
            <a:lvl6pPr marL="2399843" indent="0">
              <a:buNone/>
              <a:defRPr sz="1050"/>
            </a:lvl6pPr>
            <a:lvl7pPr marL="2879811" indent="0">
              <a:buNone/>
              <a:defRPr sz="1050"/>
            </a:lvl7pPr>
            <a:lvl8pPr marL="3359780" indent="0">
              <a:buNone/>
              <a:defRPr sz="1050"/>
            </a:lvl8pPr>
            <a:lvl9pPr marL="3839748" indent="0">
              <a:buNone/>
              <a:defRPr sz="10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CE7F-74DF-4CA6-A82C-90FBA6544E0D}" type="datetimeFigureOut">
              <a:rPr lang="pt-BR" smtClean="0"/>
              <a:t>23/07/2025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48F0-E0C9-425B-A015-2E06E896D9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0095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2484" y="383299"/>
            <a:ext cx="9314796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84" y="1916484"/>
            <a:ext cx="9314796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484" y="6672698"/>
            <a:ext cx="2429947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26CE7F-74DF-4CA6-A82C-90FBA6544E0D}" type="datetimeFigureOut">
              <a:rPr lang="pt-BR" smtClean="0"/>
              <a:t>23/07/2025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77422" y="6672698"/>
            <a:ext cx="3644920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7332" y="6672698"/>
            <a:ext cx="2429947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8848F0-E0C9-425B-A015-2E06E896D9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0488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59937" rtl="0" eaLnBrk="1" latinLnBrk="0" hangingPunct="1">
        <a:lnSpc>
          <a:spcPct val="90000"/>
        </a:lnSpc>
        <a:spcBef>
          <a:spcPct val="0"/>
        </a:spcBef>
        <a:buNone/>
        <a:defRPr sz="461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9984" indent="-239984" algn="l" defTabSz="959937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39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199921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79890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59859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39827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19796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599764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79733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79969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59937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39906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19874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399843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79811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59780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39748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521C6838-E1B3-6A2C-0A3C-1CAC6DB2AA92}"/>
              </a:ext>
            </a:extLst>
          </p:cNvPr>
          <p:cNvSpPr txBox="1"/>
          <p:nvPr/>
        </p:nvSpPr>
        <p:spPr>
          <a:xfrm>
            <a:off x="1" y="1345080"/>
            <a:ext cx="107997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latin typeface="+mj-lt"/>
              </a:rPr>
              <a:t>INSIRA O TÍTULO DA SUA APRESENTAÇÃO AQUI (o mesmo submetido e aprovado)</a:t>
            </a:r>
          </a:p>
          <a:p>
            <a:pPr algn="ctr"/>
            <a:r>
              <a:rPr lang="pt-BR" altLang="pt-BR" sz="3200" dirty="0">
                <a:solidFill>
                  <a:schemeClr val="bg1"/>
                </a:solidFill>
                <a:latin typeface="+mj-lt"/>
              </a:rPr>
              <a:t>INSERT THE TITLE OF YOUR PRESENTATION HERE (</a:t>
            </a:r>
            <a:r>
              <a:rPr lang="pt-BR" altLang="pt-BR" sz="3200" dirty="0" err="1">
                <a:solidFill>
                  <a:schemeClr val="bg1"/>
                </a:solidFill>
                <a:latin typeface="+mj-lt"/>
              </a:rPr>
              <a:t>the</a:t>
            </a:r>
            <a:r>
              <a:rPr lang="pt-BR" altLang="pt-BR" sz="3200" dirty="0">
                <a:solidFill>
                  <a:schemeClr val="bg1"/>
                </a:solidFill>
                <a:latin typeface="+mj-lt"/>
              </a:rPr>
              <a:t> </a:t>
            </a:r>
            <a:r>
              <a:rPr lang="pt-BR" altLang="pt-BR" sz="3200" dirty="0" err="1">
                <a:solidFill>
                  <a:schemeClr val="bg1"/>
                </a:solidFill>
                <a:latin typeface="+mj-lt"/>
              </a:rPr>
              <a:t>same</a:t>
            </a:r>
            <a:r>
              <a:rPr lang="pt-BR" altLang="pt-BR" sz="3200" dirty="0">
                <a:solidFill>
                  <a:schemeClr val="bg1"/>
                </a:solidFill>
                <a:latin typeface="+mj-lt"/>
              </a:rPr>
              <a:t> </a:t>
            </a:r>
            <a:r>
              <a:rPr lang="pt-BR" altLang="pt-BR" sz="3200" dirty="0" err="1">
                <a:solidFill>
                  <a:schemeClr val="bg1"/>
                </a:solidFill>
                <a:latin typeface="+mj-lt"/>
              </a:rPr>
              <a:t>one</a:t>
            </a:r>
            <a:r>
              <a:rPr lang="pt-BR" altLang="pt-BR" sz="3200" dirty="0">
                <a:solidFill>
                  <a:schemeClr val="bg1"/>
                </a:solidFill>
                <a:latin typeface="+mj-lt"/>
              </a:rPr>
              <a:t> </a:t>
            </a:r>
            <a:r>
              <a:rPr lang="pt-BR" altLang="pt-BR" sz="3200" dirty="0" err="1">
                <a:solidFill>
                  <a:schemeClr val="bg1"/>
                </a:solidFill>
                <a:latin typeface="+mj-lt"/>
              </a:rPr>
              <a:t>submitted</a:t>
            </a:r>
            <a:r>
              <a:rPr lang="pt-BR" altLang="pt-BR" sz="3200" dirty="0">
                <a:solidFill>
                  <a:schemeClr val="bg1"/>
                </a:solidFill>
                <a:latin typeface="+mj-lt"/>
              </a:rPr>
              <a:t> </a:t>
            </a:r>
            <a:r>
              <a:rPr lang="pt-BR" altLang="pt-BR" sz="3200" dirty="0" err="1">
                <a:solidFill>
                  <a:schemeClr val="bg1"/>
                </a:solidFill>
                <a:latin typeface="+mj-lt"/>
              </a:rPr>
              <a:t>and</a:t>
            </a:r>
            <a:r>
              <a:rPr lang="pt-BR" altLang="pt-BR" sz="3200" dirty="0">
                <a:solidFill>
                  <a:schemeClr val="bg1"/>
                </a:solidFill>
                <a:latin typeface="+mj-lt"/>
              </a:rPr>
              <a:t> </a:t>
            </a:r>
            <a:r>
              <a:rPr lang="pt-BR" altLang="pt-BR" sz="3200" dirty="0" err="1">
                <a:solidFill>
                  <a:schemeClr val="bg1"/>
                </a:solidFill>
                <a:latin typeface="+mj-lt"/>
              </a:rPr>
              <a:t>approved</a:t>
            </a:r>
            <a:r>
              <a:rPr lang="pt-BR" altLang="pt-BR" sz="3200" dirty="0">
                <a:solidFill>
                  <a:schemeClr val="bg1"/>
                </a:solidFill>
                <a:latin typeface="+mj-lt"/>
              </a:rPr>
              <a:t>)</a:t>
            </a:r>
          </a:p>
          <a:p>
            <a:pPr algn="ctr"/>
            <a:br>
              <a:rPr lang="pt-BR" sz="3200" dirty="0">
                <a:solidFill>
                  <a:schemeClr val="bg1"/>
                </a:solidFill>
                <a:latin typeface="+mj-lt"/>
              </a:rPr>
            </a:br>
            <a:endParaRPr lang="pt-BR" sz="32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123086AA-12E5-4325-437E-7D595F3B893D}"/>
              </a:ext>
            </a:extLst>
          </p:cNvPr>
          <p:cNvCxnSpPr>
            <a:cxnSpLocks/>
          </p:cNvCxnSpPr>
          <p:nvPr/>
        </p:nvCxnSpPr>
        <p:spPr>
          <a:xfrm>
            <a:off x="1384819" y="3496235"/>
            <a:ext cx="80301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1681AF24-5151-D4F4-8514-140453F27D86}"/>
              </a:ext>
            </a:extLst>
          </p:cNvPr>
          <p:cNvSpPr txBox="1"/>
          <p:nvPr/>
        </p:nvSpPr>
        <p:spPr>
          <a:xfrm>
            <a:off x="1384819" y="3683269"/>
            <a:ext cx="80301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+mj-lt"/>
              </a:rPr>
              <a:t>Nome do Apresentador: Fulano da Silva (Tamanho 20)</a:t>
            </a:r>
          </a:p>
          <a:p>
            <a:pPr algn="ctr"/>
            <a:r>
              <a:rPr lang="pt-BR" altLang="pt-BR" sz="2000" dirty="0" err="1">
                <a:solidFill>
                  <a:schemeClr val="bg1"/>
                </a:solidFill>
                <a:latin typeface="+mj-lt"/>
              </a:rPr>
              <a:t>Presenter's</a:t>
            </a:r>
            <a:r>
              <a:rPr lang="pt-BR" altLang="pt-BR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pt-BR" altLang="pt-BR" sz="2000" dirty="0" err="1">
                <a:solidFill>
                  <a:schemeClr val="bg1"/>
                </a:solidFill>
                <a:latin typeface="+mj-lt"/>
              </a:rPr>
              <a:t>Name</a:t>
            </a:r>
            <a:r>
              <a:rPr lang="pt-BR" altLang="pt-BR" sz="2000" dirty="0">
                <a:solidFill>
                  <a:schemeClr val="bg1"/>
                </a:solidFill>
                <a:latin typeface="+mj-lt"/>
              </a:rPr>
              <a:t>: Fulano da Silva (</a:t>
            </a:r>
            <a:r>
              <a:rPr lang="pt-BR" altLang="pt-BR" sz="2000" dirty="0" err="1">
                <a:solidFill>
                  <a:schemeClr val="bg1"/>
                </a:solidFill>
                <a:latin typeface="+mj-lt"/>
              </a:rPr>
              <a:t>Font</a:t>
            </a:r>
            <a:r>
              <a:rPr lang="pt-BR" altLang="pt-BR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pt-BR" altLang="pt-BR" sz="2000" dirty="0" err="1">
                <a:solidFill>
                  <a:schemeClr val="bg1"/>
                </a:solidFill>
                <a:latin typeface="+mj-lt"/>
              </a:rPr>
              <a:t>Size</a:t>
            </a:r>
            <a:r>
              <a:rPr lang="pt-BR" altLang="pt-BR" sz="2000" dirty="0">
                <a:solidFill>
                  <a:schemeClr val="bg1"/>
                </a:solidFill>
                <a:latin typeface="+mj-lt"/>
              </a:rPr>
              <a:t> 20)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93954DE-37F2-CD6F-30EC-1E8081BC76E4}"/>
              </a:ext>
            </a:extLst>
          </p:cNvPr>
          <p:cNvSpPr txBox="1"/>
          <p:nvPr/>
        </p:nvSpPr>
        <p:spPr>
          <a:xfrm>
            <a:off x="1384819" y="4421020"/>
            <a:ext cx="80301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rgbClr val="FF0000"/>
                </a:solidFill>
              </a:rPr>
              <a:t>TODAS AS CAPAS DEVEM SEGUIR O MODELO OFERECIDO PELA ORGANIZAÇÃO, SENDO UM CRITÉRIO DE DESEMPATE PARA AS PRÊMIAÇÕES</a:t>
            </a:r>
            <a:br>
              <a:rPr lang="pt-BR" sz="1400" dirty="0">
                <a:solidFill>
                  <a:srgbClr val="FF0000"/>
                </a:solidFill>
              </a:rPr>
            </a:br>
            <a:r>
              <a:rPr lang="pt-BR" sz="1400" dirty="0">
                <a:solidFill>
                  <a:srgbClr val="FF0000"/>
                </a:solidFill>
              </a:rPr>
              <a:t>(este texto </a:t>
            </a:r>
            <a:r>
              <a:rPr lang="pt-BR" sz="1400" b="1" dirty="0">
                <a:solidFill>
                  <a:srgbClr val="FF0000"/>
                </a:solidFill>
              </a:rPr>
              <a:t>deve</a:t>
            </a:r>
            <a:r>
              <a:rPr lang="pt-BR" sz="1400" dirty="0">
                <a:solidFill>
                  <a:srgbClr val="FF0000"/>
                </a:solidFill>
              </a:rPr>
              <a:t> ser removido da versão final)</a:t>
            </a:r>
            <a:br>
              <a:rPr lang="pt-BR" sz="1400" dirty="0">
                <a:solidFill>
                  <a:srgbClr val="FF0000"/>
                </a:solidFill>
              </a:rPr>
            </a:br>
            <a:r>
              <a:rPr lang="en-US" sz="1400" dirty="0">
                <a:solidFill>
                  <a:srgbClr val="FF0000"/>
                </a:solidFill>
              </a:rPr>
              <a:t>ALL COVERS MUST FOLLOW THE TEMPLATE PROVIDED BY THE ORGANIZATION, AS IT WILL BE USED AS A TIEBREAKER CRITERION FOR AWARDS</a:t>
            </a:r>
            <a:br>
              <a:rPr lang="en-US" sz="1400" dirty="0">
                <a:solidFill>
                  <a:srgbClr val="FF0000"/>
                </a:solidFill>
              </a:rPr>
            </a:br>
            <a:r>
              <a:rPr lang="en-US" sz="1400" dirty="0">
                <a:solidFill>
                  <a:srgbClr val="FF0000"/>
                </a:solidFill>
              </a:rPr>
              <a:t>(this text </a:t>
            </a:r>
            <a:r>
              <a:rPr lang="en-US" sz="1400" b="1" dirty="0">
                <a:solidFill>
                  <a:srgbClr val="FF0000"/>
                </a:solidFill>
              </a:rPr>
              <a:t>should</a:t>
            </a:r>
            <a:r>
              <a:rPr lang="en-US" sz="1400" dirty="0">
                <a:solidFill>
                  <a:srgbClr val="FF0000"/>
                </a:solidFill>
              </a:rPr>
              <a:t> be removed from the final version)</a:t>
            </a:r>
            <a:endParaRPr lang="pt-BR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1331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o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9930</TotalTime>
  <Words>117</Words>
  <Application>Microsoft Office PowerPoint</Application>
  <PresentationFormat>Personalizar</PresentationFormat>
  <Paragraphs>6</Paragraphs>
  <Slides>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Tema do Office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Julia Martins Gonçalves</dc:creator>
  <cp:lastModifiedBy>Julia Martins Gonçalves</cp:lastModifiedBy>
  <cp:revision>2</cp:revision>
  <dcterms:created xsi:type="dcterms:W3CDTF">2025-07-23T03:18:43Z</dcterms:created>
  <dcterms:modified xsi:type="dcterms:W3CDTF">2025-07-30T00:48:44Z</dcterms:modified>
</cp:coreProperties>
</file>